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5" r:id="rId2"/>
    <p:sldId id="1756" r:id="rId3"/>
    <p:sldId id="1757" r:id="rId4"/>
    <p:sldId id="1758" r:id="rId5"/>
    <p:sldId id="17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7AC3C-147A-4930-81E1-4865A9090A22}" v="2" dt="2021-04-22T19:40:07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Jackson" userId="643b06b1-ddbd-43f5-96ee-0d691dae9801" providerId="ADAL" clId="{9297AC3C-147A-4930-81E1-4865A9090A22}"/>
    <pc:docChg chg="undo custSel addSld modSld">
      <pc:chgData name="Cheryl Jackson" userId="643b06b1-ddbd-43f5-96ee-0d691dae9801" providerId="ADAL" clId="{9297AC3C-147A-4930-81E1-4865A9090A22}" dt="2021-04-22T19:46:39.366" v="1975" actId="12"/>
      <pc:docMkLst>
        <pc:docMk/>
      </pc:docMkLst>
      <pc:sldChg chg="modSp mod">
        <pc:chgData name="Cheryl Jackson" userId="643b06b1-ddbd-43f5-96ee-0d691dae9801" providerId="ADAL" clId="{9297AC3C-147A-4930-81E1-4865A9090A22}" dt="2021-04-22T19:42:20.059" v="1898" actId="20577"/>
        <pc:sldMkLst>
          <pc:docMk/>
          <pc:sldMk cId="1425320294" sldId="1756"/>
        </pc:sldMkLst>
        <pc:spChg chg="mod">
          <ac:chgData name="Cheryl Jackson" userId="643b06b1-ddbd-43f5-96ee-0d691dae9801" providerId="ADAL" clId="{9297AC3C-147A-4930-81E1-4865A9090A22}" dt="2021-04-22T17:59:31.612" v="362" actId="20577"/>
          <ac:spMkLst>
            <pc:docMk/>
            <pc:sldMk cId="1425320294" sldId="1756"/>
            <ac:spMk id="4" creationId="{CD63231D-8E61-41FA-BAD6-D2B6A413DE85}"/>
          </ac:spMkLst>
        </pc:spChg>
        <pc:spChg chg="mod">
          <ac:chgData name="Cheryl Jackson" userId="643b06b1-ddbd-43f5-96ee-0d691dae9801" providerId="ADAL" clId="{9297AC3C-147A-4930-81E1-4865A9090A22}" dt="2021-04-22T19:42:20.059" v="1898" actId="20577"/>
          <ac:spMkLst>
            <pc:docMk/>
            <pc:sldMk cId="1425320294" sldId="1756"/>
            <ac:spMk id="5" creationId="{7EC9F0FD-DEE6-43DB-AFB0-65D57FB5899B}"/>
          </ac:spMkLst>
        </pc:spChg>
      </pc:sldChg>
      <pc:sldChg chg="modSp add mod">
        <pc:chgData name="Cheryl Jackson" userId="643b06b1-ddbd-43f5-96ee-0d691dae9801" providerId="ADAL" clId="{9297AC3C-147A-4930-81E1-4865A9090A22}" dt="2021-04-22T19:43:46.537" v="1947" actId="20577"/>
        <pc:sldMkLst>
          <pc:docMk/>
          <pc:sldMk cId="3737644214" sldId="1757"/>
        </pc:sldMkLst>
        <pc:spChg chg="mod">
          <ac:chgData name="Cheryl Jackson" userId="643b06b1-ddbd-43f5-96ee-0d691dae9801" providerId="ADAL" clId="{9297AC3C-147A-4930-81E1-4865A9090A22}" dt="2021-04-22T17:59:53.859" v="369"/>
          <ac:spMkLst>
            <pc:docMk/>
            <pc:sldMk cId="3737644214" sldId="1757"/>
            <ac:spMk id="4" creationId="{CD63231D-8E61-41FA-BAD6-D2B6A413DE85}"/>
          </ac:spMkLst>
        </pc:spChg>
        <pc:spChg chg="mod">
          <ac:chgData name="Cheryl Jackson" userId="643b06b1-ddbd-43f5-96ee-0d691dae9801" providerId="ADAL" clId="{9297AC3C-147A-4930-81E1-4865A9090A22}" dt="2021-04-22T19:43:46.537" v="1947" actId="20577"/>
          <ac:spMkLst>
            <pc:docMk/>
            <pc:sldMk cId="3737644214" sldId="1757"/>
            <ac:spMk id="5" creationId="{7EC9F0FD-DEE6-43DB-AFB0-65D57FB5899B}"/>
          </ac:spMkLst>
        </pc:spChg>
      </pc:sldChg>
      <pc:sldChg chg="modSp add mod">
        <pc:chgData name="Cheryl Jackson" userId="643b06b1-ddbd-43f5-96ee-0d691dae9801" providerId="ADAL" clId="{9297AC3C-147A-4930-81E1-4865A9090A22}" dt="2021-04-22T19:40:27.745" v="1883" actId="20577"/>
        <pc:sldMkLst>
          <pc:docMk/>
          <pc:sldMk cId="3231470399" sldId="1758"/>
        </pc:sldMkLst>
        <pc:spChg chg="mod">
          <ac:chgData name="Cheryl Jackson" userId="643b06b1-ddbd-43f5-96ee-0d691dae9801" providerId="ADAL" clId="{9297AC3C-147A-4930-81E1-4865A9090A22}" dt="2021-04-22T18:00:05.760" v="376"/>
          <ac:spMkLst>
            <pc:docMk/>
            <pc:sldMk cId="3231470399" sldId="1758"/>
            <ac:spMk id="4" creationId="{CD63231D-8E61-41FA-BAD6-D2B6A413DE85}"/>
          </ac:spMkLst>
        </pc:spChg>
        <pc:spChg chg="mod">
          <ac:chgData name="Cheryl Jackson" userId="643b06b1-ddbd-43f5-96ee-0d691dae9801" providerId="ADAL" clId="{9297AC3C-147A-4930-81E1-4865A9090A22}" dt="2021-04-22T19:40:27.745" v="1883" actId="20577"/>
          <ac:spMkLst>
            <pc:docMk/>
            <pc:sldMk cId="3231470399" sldId="1758"/>
            <ac:spMk id="5" creationId="{7EC9F0FD-DEE6-43DB-AFB0-65D57FB5899B}"/>
          </ac:spMkLst>
        </pc:spChg>
      </pc:sldChg>
      <pc:sldChg chg="modSp new mod">
        <pc:chgData name="Cheryl Jackson" userId="643b06b1-ddbd-43f5-96ee-0d691dae9801" providerId="ADAL" clId="{9297AC3C-147A-4930-81E1-4865A9090A22}" dt="2021-04-22T19:46:39.366" v="1975" actId="12"/>
        <pc:sldMkLst>
          <pc:docMk/>
          <pc:sldMk cId="2869793508" sldId="1759"/>
        </pc:sldMkLst>
        <pc:spChg chg="mod">
          <ac:chgData name="Cheryl Jackson" userId="643b06b1-ddbd-43f5-96ee-0d691dae9801" providerId="ADAL" clId="{9297AC3C-147A-4930-81E1-4865A9090A22}" dt="2021-04-22T18:00:12.323" v="377"/>
          <ac:spMkLst>
            <pc:docMk/>
            <pc:sldMk cId="2869793508" sldId="1759"/>
            <ac:spMk id="2" creationId="{D77E5B80-23A9-425C-B69B-F5A706BD7A71}"/>
          </ac:spMkLst>
        </pc:spChg>
        <pc:spChg chg="mod">
          <ac:chgData name="Cheryl Jackson" userId="643b06b1-ddbd-43f5-96ee-0d691dae9801" providerId="ADAL" clId="{9297AC3C-147A-4930-81E1-4865A9090A22}" dt="2021-04-22T19:46:39.366" v="1975" actId="12"/>
          <ac:spMkLst>
            <pc:docMk/>
            <pc:sldMk cId="2869793508" sldId="1759"/>
            <ac:spMk id="3" creationId="{EF7FC7E8-D09B-4BB7-8D7A-1367BEA38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384" y="1225296"/>
            <a:ext cx="9314688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7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96753"/>
            <a:ext cx="2743200" cy="4929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96753"/>
            <a:ext cx="8026400" cy="4929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0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" y="0"/>
            <a:ext cx="12192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3954F-CD4A-47E4-A761-39667A9B1F2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1" y="1259516"/>
            <a:ext cx="3859623" cy="1712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1"/>
            <a:ext cx="4039624" cy="6217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8093"/>
            <a:ext cx="11785600" cy="56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6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75446"/>
            <a:ext cx="5384800" cy="3517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564905"/>
            <a:ext cx="53848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92896"/>
            <a:ext cx="5386917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92896"/>
            <a:ext cx="5389033" cy="36332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7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96752"/>
            <a:ext cx="10972800" cy="79208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4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124744"/>
            <a:ext cx="11041227" cy="73000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916833"/>
            <a:ext cx="6815667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16833"/>
            <a:ext cx="4011084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6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3392" y="1340768"/>
            <a:ext cx="11233248" cy="460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9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381" y="91420"/>
            <a:ext cx="8913316" cy="674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20889"/>
            <a:ext cx="10972800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26592"/>
            <a:ext cx="1219200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36" y="6186643"/>
            <a:ext cx="5791200" cy="419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" b="36631"/>
          <a:stretch/>
        </p:blipFill>
        <p:spPr>
          <a:xfrm>
            <a:off x="8594396" y="39052"/>
            <a:ext cx="3544147" cy="74047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09600" y="61866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7DA4-2697-4546-83A3-2C93572BA8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0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wymer@svspso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correa@svspso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44BC-EE6F-430E-A08F-825228A8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196752"/>
            <a:ext cx="10972800" cy="2781690"/>
          </a:xfrm>
        </p:spPr>
        <p:txBody>
          <a:bodyPr/>
          <a:lstStyle/>
          <a:p>
            <a:pPr algn="ctr"/>
            <a:r>
              <a:rPr lang="en-US" dirty="0"/>
              <a:t>LTFU and Documentation Focus Call</a:t>
            </a:r>
            <a:br>
              <a:rPr lang="en-US" dirty="0"/>
            </a:br>
            <a:r>
              <a:rPr lang="en-US" dirty="0"/>
              <a:t>April 16, 2021</a:t>
            </a:r>
            <a:br>
              <a:rPr lang="en-US" dirty="0"/>
            </a:br>
            <a:r>
              <a:rPr lang="en-US" dirty="0"/>
              <a:t>12n (CT)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2F933-F902-476B-937F-F5A1BC91BC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B7DA4-2697-4546-83A3-2C93572BA83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60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63231D-8E61-41FA-BAD6-D2B6A413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Minutes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C9F0FD-DEE6-43DB-AFB0-65D57FB5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3789"/>
            <a:ext cx="10972800" cy="4577500"/>
          </a:xfrm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Introduction of Betsy Wymer, DNP, RN,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RN-BC</a:t>
            </a:r>
          </a:p>
          <a:p>
            <a:pPr marL="800100" lvl="2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Cheryl is retiring at the end of June. Betsy is in orientation for the role of SVS PSO Director of Quality.</a:t>
            </a:r>
          </a:p>
          <a:p>
            <a:pPr marL="800100" lvl="2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Welcome Betsy!! Betsy can be reached at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bwymer@svspso.org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marL="800100" lvl="2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Please include Betsy in any emails with a QI focus, such as new charters, QI related questions, Participation Award questions, etc. </a:t>
            </a:r>
          </a:p>
          <a:p>
            <a:r>
              <a:rPr lang="en-US" dirty="0"/>
              <a:t>LTFU and the Participation Award </a:t>
            </a:r>
          </a:p>
          <a:p>
            <a:pPr lvl="1"/>
            <a:r>
              <a:rPr lang="en-US" dirty="0"/>
              <a:t>Your input and perspective to take back to PSO and the Participation Committee regarding excluding LTFU from the 2021 award</a:t>
            </a:r>
          </a:p>
          <a:p>
            <a:pPr lvl="2"/>
            <a:r>
              <a:rPr lang="en-US" dirty="0"/>
              <a:t>Majority in favor of keeping separate for 2021. Some centers seeing another COVID surge which will affect non-emergent imaging.</a:t>
            </a:r>
          </a:p>
          <a:p>
            <a:pPr lvl="2"/>
            <a:r>
              <a:rPr lang="en-US" dirty="0"/>
              <a:t>One person stated this process worked against her center. </a:t>
            </a:r>
          </a:p>
          <a:p>
            <a:pPr lvl="2"/>
            <a:r>
              <a:rPr lang="en-US" dirty="0"/>
              <a:t>One suggestion was to remove the “mandatory” field during this period or to keep LTFU separate.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E3793-E33C-4A01-8A5C-99D7FA570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2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63231D-8E61-41FA-BAD6-D2B6A413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Minutes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C9F0FD-DEE6-43DB-AFB0-65D57FB5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3789"/>
            <a:ext cx="10972800" cy="45775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Dashboard ideas in addition to the variables reported on the bi-annual reports</a:t>
            </a:r>
          </a:p>
          <a:p>
            <a:pPr lvl="1"/>
            <a:r>
              <a:rPr lang="en-US" dirty="0"/>
              <a:t>Meet monthly with vascular leadership to review Mortality and Morbidity and let that guide your dashboard.</a:t>
            </a:r>
          </a:p>
          <a:p>
            <a:pPr lvl="1"/>
            <a:r>
              <a:rPr lang="en-US" dirty="0"/>
              <a:t>Look at vascular guidelines and recommended practices</a:t>
            </a:r>
          </a:p>
          <a:p>
            <a:pPr lvl="1"/>
            <a:r>
              <a:rPr lang="en-US" dirty="0"/>
              <a:t>Hematomas</a:t>
            </a:r>
          </a:p>
          <a:p>
            <a:pPr lvl="1"/>
            <a:r>
              <a:rPr lang="en-US" dirty="0"/>
              <a:t>Clinical indicators for PVI based on guidelines and appropriateness</a:t>
            </a:r>
          </a:p>
          <a:p>
            <a:pPr lvl="1"/>
            <a:r>
              <a:rPr lang="en-US" dirty="0"/>
              <a:t>Pre- and post-op ABI’s</a:t>
            </a:r>
          </a:p>
          <a:p>
            <a:r>
              <a:rPr lang="en-US" dirty="0"/>
              <a:t>Charter Q&amp;A </a:t>
            </a:r>
          </a:p>
          <a:p>
            <a:pPr lvl="1"/>
            <a:r>
              <a:rPr lang="en-US" dirty="0"/>
              <a:t>Reviewed the website where sample charters are located</a:t>
            </a:r>
          </a:p>
          <a:p>
            <a:pPr lvl="1"/>
            <a:r>
              <a:rPr lang="en-US" dirty="0"/>
              <a:t>See attached for blank charter. Explanations, guidance and “To Do’ list on pages 2&amp;3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E3793-E33C-4A01-8A5C-99D7FA570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4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63231D-8E61-41FA-BAD6-D2B6A413D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Minutes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C9F0FD-DEE6-43DB-AFB0-65D57FB5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3789"/>
            <a:ext cx="10972800" cy="45775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Discuss new day for meeting</a:t>
            </a:r>
          </a:p>
          <a:p>
            <a:pPr lvl="1"/>
            <a:r>
              <a:rPr lang="en-US" dirty="0"/>
              <a:t>Need to change from Friday meeting</a:t>
            </a:r>
          </a:p>
          <a:p>
            <a:pPr lvl="1"/>
            <a:r>
              <a:rPr lang="en-US" dirty="0"/>
              <a:t>Will stay on the quarterly schedule (Jan/April/July/Oct)</a:t>
            </a:r>
          </a:p>
          <a:p>
            <a:pPr lvl="1"/>
            <a:r>
              <a:rPr lang="en-US" dirty="0"/>
              <a:t>Group agreed to meet on Wednesday. Betsy to decide 3 or 4</a:t>
            </a:r>
            <a:r>
              <a:rPr lang="en-US" baseline="30000" dirty="0"/>
              <a:t>th</a:t>
            </a:r>
            <a:r>
              <a:rPr lang="en-US" dirty="0"/>
              <a:t> Wednesday of the month. </a:t>
            </a:r>
          </a:p>
          <a:p>
            <a:pPr lvl="2"/>
            <a:r>
              <a:rPr lang="en-US" dirty="0"/>
              <a:t>Cheryl will cancel the recurring meetings on your calendars and Betsy will send out new invite in May. </a:t>
            </a:r>
          </a:p>
          <a:p>
            <a:r>
              <a:rPr lang="en-US" dirty="0"/>
              <a:t>Round table discussions</a:t>
            </a:r>
          </a:p>
          <a:p>
            <a:pPr lvl="1"/>
            <a:r>
              <a:rPr lang="en-US" dirty="0"/>
              <a:t>Took a virtual tour of the VQI.org website. </a:t>
            </a:r>
          </a:p>
          <a:p>
            <a:pPr lvl="2"/>
            <a:r>
              <a:rPr lang="en-US" dirty="0"/>
              <a:t>For members only section – you’ll need a different access from Pathways. Please contact Jen Correa at </a:t>
            </a:r>
            <a:r>
              <a:rPr lang="en-US" dirty="0">
                <a:hlinkClick r:id="rId2"/>
              </a:rPr>
              <a:t>jcorrea@svspso.org</a:t>
            </a:r>
            <a:r>
              <a:rPr lang="en-US" dirty="0"/>
              <a:t> for username and temporary password.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E3793-E33C-4A01-8A5C-99D7FA570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7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5B80-23A9-425C-B69B-F5A706BD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C7E8-D09B-4BB7-8D7A-1367BEA38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6738"/>
            <a:ext cx="10972800" cy="4754551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en-US" sz="1800" b="1" dirty="0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regional reports</a:t>
            </a:r>
            <a:r>
              <a:rPr lang="en-US" sz="1800" dirty="0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include cases from July 1, 2020 through June 30, 2021 and entered as of July 31, 2021.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Term Follow-up (LTFU)</a:t>
            </a:r>
            <a:br>
              <a:rPr lang="en-US" sz="1800" dirty="0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rgbClr val="20202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2021 Fall report for LTFU will cover July 2018 – June 2019 and entered as of July 31, 2021. Remember – It’s never too late to enter LTFUs.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849B3-1A76-45E7-8776-EEAA8FA99A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B7DA4-2697-4546-83A3-2C93572BA83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93508"/>
      </p:ext>
    </p:extLst>
  </p:cSld>
  <p:clrMapOvr>
    <a:masterClrMapping/>
  </p:clrMapOvr>
</p:sld>
</file>

<file path=ppt/theme/theme1.xml><?xml version="1.0" encoding="utf-8"?>
<a:theme xmlns:a="http://schemas.openxmlformats.org/drawingml/2006/main" name="VQI Presentation Gene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431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VQI Presentation General</vt:lpstr>
      <vt:lpstr>LTFU and Documentation Focus Call April 16, 2021 12n (CT) </vt:lpstr>
      <vt:lpstr>Agenda and Minutes</vt:lpstr>
      <vt:lpstr>Agenda and Minutes</vt:lpstr>
      <vt:lpstr>Agenda and Minutes</vt:lpstr>
      <vt:lpstr>Agenda and Minutes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LTFU and Clinical Focus Call April 16, 2021 12n (CT)</dc:title>
  <dc:creator>Cheryl Jackson</dc:creator>
  <cp:lastModifiedBy>Cheryl Jackson</cp:lastModifiedBy>
  <cp:revision>6</cp:revision>
  <dcterms:created xsi:type="dcterms:W3CDTF">2021-04-15T19:22:22Z</dcterms:created>
  <dcterms:modified xsi:type="dcterms:W3CDTF">2021-04-22T19:46:50Z</dcterms:modified>
</cp:coreProperties>
</file>