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5"/>
  </p:notesMasterIdLst>
  <p:sldIdLst>
    <p:sldId id="1755" r:id="rId5"/>
    <p:sldId id="1760" r:id="rId6"/>
    <p:sldId id="1756" r:id="rId7"/>
    <p:sldId id="1757" r:id="rId8"/>
    <p:sldId id="1658" r:id="rId9"/>
    <p:sldId id="1610" r:id="rId10"/>
    <p:sldId id="1753" r:id="rId11"/>
    <p:sldId id="1754" r:id="rId12"/>
    <p:sldId id="1759" r:id="rId13"/>
    <p:sldId id="175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DF721D5-C4C7-48D7-95CB-00649358C3FE}" v="15" dt="2020-10-01T16:36:45.35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eryl Jackson" userId="643b06b1-ddbd-43f5-96ee-0d691dae9801" providerId="ADAL" clId="{5DF721D5-C4C7-48D7-95CB-00649358C3FE}"/>
    <pc:docChg chg="undo redo custSel addSld delSld modSld delMainMaster">
      <pc:chgData name="Cheryl Jackson" userId="643b06b1-ddbd-43f5-96ee-0d691dae9801" providerId="ADAL" clId="{5DF721D5-C4C7-48D7-95CB-00649358C3FE}" dt="2020-10-01T16:37:21.314" v="2082" actId="20577"/>
      <pc:docMkLst>
        <pc:docMk/>
      </pc:docMkLst>
      <pc:sldChg chg="del">
        <pc:chgData name="Cheryl Jackson" userId="643b06b1-ddbd-43f5-96ee-0d691dae9801" providerId="ADAL" clId="{5DF721D5-C4C7-48D7-95CB-00649358C3FE}" dt="2020-09-18T14:41:56.358" v="17" actId="2696"/>
        <pc:sldMkLst>
          <pc:docMk/>
          <pc:sldMk cId="2566364415" sldId="1751"/>
        </pc:sldMkLst>
      </pc:sldChg>
      <pc:sldChg chg="modSp">
        <pc:chgData name="Cheryl Jackson" userId="643b06b1-ddbd-43f5-96ee-0d691dae9801" providerId="ADAL" clId="{5DF721D5-C4C7-48D7-95CB-00649358C3FE}" dt="2020-09-30T19:07:51.065" v="1233" actId="14100"/>
        <pc:sldMkLst>
          <pc:docMk/>
          <pc:sldMk cId="2918299219" sldId="1757"/>
        </pc:sldMkLst>
        <pc:spChg chg="mod">
          <ac:chgData name="Cheryl Jackson" userId="643b06b1-ddbd-43f5-96ee-0d691dae9801" providerId="ADAL" clId="{5DF721D5-C4C7-48D7-95CB-00649358C3FE}" dt="2020-09-18T14:41:26.736" v="16" actId="20577"/>
          <ac:spMkLst>
            <pc:docMk/>
            <pc:sldMk cId="2918299219" sldId="1757"/>
            <ac:spMk id="2" creationId="{5499D1AA-8E0D-437A-A5F4-410438B83912}"/>
          </ac:spMkLst>
        </pc:spChg>
        <pc:spChg chg="mod">
          <ac:chgData name="Cheryl Jackson" userId="643b06b1-ddbd-43f5-96ee-0d691dae9801" providerId="ADAL" clId="{5DF721D5-C4C7-48D7-95CB-00649358C3FE}" dt="2020-09-30T19:07:51.065" v="1233" actId="14100"/>
          <ac:spMkLst>
            <pc:docMk/>
            <pc:sldMk cId="2918299219" sldId="1757"/>
            <ac:spMk id="3" creationId="{EEAA4855-0D43-4339-A64C-56E5D2B198A3}"/>
          </ac:spMkLst>
        </pc:spChg>
      </pc:sldChg>
      <pc:sldChg chg="modSp add">
        <pc:chgData name="Cheryl Jackson" userId="643b06b1-ddbd-43f5-96ee-0d691dae9801" providerId="ADAL" clId="{5DF721D5-C4C7-48D7-95CB-00649358C3FE}" dt="2020-09-30T20:50:34.470" v="1832" actId="122"/>
        <pc:sldMkLst>
          <pc:docMk/>
          <pc:sldMk cId="3846489175" sldId="1758"/>
        </pc:sldMkLst>
        <pc:spChg chg="mod">
          <ac:chgData name="Cheryl Jackson" userId="643b06b1-ddbd-43f5-96ee-0d691dae9801" providerId="ADAL" clId="{5DF721D5-C4C7-48D7-95CB-00649358C3FE}" dt="2020-09-18T14:42:41.079" v="43" actId="20577"/>
          <ac:spMkLst>
            <pc:docMk/>
            <pc:sldMk cId="3846489175" sldId="1758"/>
            <ac:spMk id="2" creationId="{0ACA1B57-6A48-4807-B006-00B4AD8E00BD}"/>
          </ac:spMkLst>
        </pc:spChg>
        <pc:spChg chg="mod">
          <ac:chgData name="Cheryl Jackson" userId="643b06b1-ddbd-43f5-96ee-0d691dae9801" providerId="ADAL" clId="{5DF721D5-C4C7-48D7-95CB-00649358C3FE}" dt="2020-09-30T20:50:34.470" v="1832" actId="122"/>
          <ac:spMkLst>
            <pc:docMk/>
            <pc:sldMk cId="3846489175" sldId="1758"/>
            <ac:spMk id="3" creationId="{3F0ED938-4380-4F6B-ABAA-01AD5BC6AC8D}"/>
          </ac:spMkLst>
        </pc:spChg>
      </pc:sldChg>
      <pc:sldChg chg="modSp add">
        <pc:chgData name="Cheryl Jackson" userId="643b06b1-ddbd-43f5-96ee-0d691dae9801" providerId="ADAL" clId="{5DF721D5-C4C7-48D7-95CB-00649358C3FE}" dt="2020-10-01T16:37:21.314" v="2082" actId="20577"/>
        <pc:sldMkLst>
          <pc:docMk/>
          <pc:sldMk cId="2414316715" sldId="1759"/>
        </pc:sldMkLst>
        <pc:spChg chg="mod">
          <ac:chgData name="Cheryl Jackson" userId="643b06b1-ddbd-43f5-96ee-0d691dae9801" providerId="ADAL" clId="{5DF721D5-C4C7-48D7-95CB-00649358C3FE}" dt="2020-09-18T14:47:10.610" v="86" actId="20577"/>
          <ac:spMkLst>
            <pc:docMk/>
            <pc:sldMk cId="2414316715" sldId="1759"/>
            <ac:spMk id="2" creationId="{27678582-ADA5-496F-B270-2BFC59978CD2}"/>
          </ac:spMkLst>
        </pc:spChg>
        <pc:spChg chg="mod">
          <ac:chgData name="Cheryl Jackson" userId="643b06b1-ddbd-43f5-96ee-0d691dae9801" providerId="ADAL" clId="{5DF721D5-C4C7-48D7-95CB-00649358C3FE}" dt="2020-10-01T16:37:21.314" v="2082" actId="20577"/>
          <ac:spMkLst>
            <pc:docMk/>
            <pc:sldMk cId="2414316715" sldId="1759"/>
            <ac:spMk id="3" creationId="{DFEB2A98-52E3-468D-B01F-BEB069D9C207}"/>
          </ac:spMkLst>
        </pc:spChg>
      </pc:sldChg>
      <pc:sldChg chg="addSp delSp modSp add">
        <pc:chgData name="Cheryl Jackson" userId="643b06b1-ddbd-43f5-96ee-0d691dae9801" providerId="ADAL" clId="{5DF721D5-C4C7-48D7-95CB-00649358C3FE}" dt="2020-09-30T19:05:36.069" v="1228" actId="20577"/>
        <pc:sldMkLst>
          <pc:docMk/>
          <pc:sldMk cId="182678458" sldId="1760"/>
        </pc:sldMkLst>
        <pc:spChg chg="del">
          <ac:chgData name="Cheryl Jackson" userId="643b06b1-ddbd-43f5-96ee-0d691dae9801" providerId="ADAL" clId="{5DF721D5-C4C7-48D7-95CB-00649358C3FE}" dt="2020-09-18T14:54:30.405" v="221"/>
          <ac:spMkLst>
            <pc:docMk/>
            <pc:sldMk cId="182678458" sldId="1760"/>
            <ac:spMk id="2" creationId="{AB050419-369D-4762-9FCD-FFE3411C3A73}"/>
          </ac:spMkLst>
        </pc:spChg>
        <pc:spChg chg="add mod">
          <ac:chgData name="Cheryl Jackson" userId="643b06b1-ddbd-43f5-96ee-0d691dae9801" providerId="ADAL" clId="{5DF721D5-C4C7-48D7-95CB-00649358C3FE}" dt="2020-09-18T14:54:47.753" v="236" actId="20577"/>
          <ac:spMkLst>
            <pc:docMk/>
            <pc:sldMk cId="182678458" sldId="1760"/>
            <ac:spMk id="4" creationId="{9B78A5A6-00DE-4C01-BEB2-FF93CD8F31C9}"/>
          </ac:spMkLst>
        </pc:spChg>
        <pc:spChg chg="add mod">
          <ac:chgData name="Cheryl Jackson" userId="643b06b1-ddbd-43f5-96ee-0d691dae9801" providerId="ADAL" clId="{5DF721D5-C4C7-48D7-95CB-00649358C3FE}" dt="2020-09-30T19:05:36.069" v="1228" actId="20577"/>
          <ac:spMkLst>
            <pc:docMk/>
            <pc:sldMk cId="182678458" sldId="1760"/>
            <ac:spMk id="5" creationId="{8445E523-6593-46FD-B249-861880E84033}"/>
          </ac:spMkLst>
        </pc:spChg>
      </pc:sldChg>
      <pc:sldMasterChg chg="del delSldLayout">
        <pc:chgData name="Cheryl Jackson" userId="643b06b1-ddbd-43f5-96ee-0d691dae9801" providerId="ADAL" clId="{5DF721D5-C4C7-48D7-95CB-00649358C3FE}" dt="2020-09-18T14:41:56.372" v="29" actId="2696"/>
        <pc:sldMasterMkLst>
          <pc:docMk/>
          <pc:sldMasterMk cId="3619271193" sldId="2147483648"/>
        </pc:sldMasterMkLst>
        <pc:sldLayoutChg chg="del">
          <pc:chgData name="Cheryl Jackson" userId="643b06b1-ddbd-43f5-96ee-0d691dae9801" providerId="ADAL" clId="{5DF721D5-C4C7-48D7-95CB-00649358C3FE}" dt="2020-09-18T14:41:56.359" v="18" actId="2696"/>
          <pc:sldLayoutMkLst>
            <pc:docMk/>
            <pc:sldMasterMk cId="3619271193" sldId="2147483648"/>
            <pc:sldLayoutMk cId="1234313363" sldId="2147483649"/>
          </pc:sldLayoutMkLst>
        </pc:sldLayoutChg>
        <pc:sldLayoutChg chg="del">
          <pc:chgData name="Cheryl Jackson" userId="643b06b1-ddbd-43f5-96ee-0d691dae9801" providerId="ADAL" clId="{5DF721D5-C4C7-48D7-95CB-00649358C3FE}" dt="2020-09-18T14:41:56.361" v="19" actId="2696"/>
          <pc:sldLayoutMkLst>
            <pc:docMk/>
            <pc:sldMasterMk cId="3619271193" sldId="2147483648"/>
            <pc:sldLayoutMk cId="139175699" sldId="2147483650"/>
          </pc:sldLayoutMkLst>
        </pc:sldLayoutChg>
        <pc:sldLayoutChg chg="del">
          <pc:chgData name="Cheryl Jackson" userId="643b06b1-ddbd-43f5-96ee-0d691dae9801" providerId="ADAL" clId="{5DF721D5-C4C7-48D7-95CB-00649358C3FE}" dt="2020-09-18T14:41:56.362" v="20" actId="2696"/>
          <pc:sldLayoutMkLst>
            <pc:docMk/>
            <pc:sldMasterMk cId="3619271193" sldId="2147483648"/>
            <pc:sldLayoutMk cId="1164905166" sldId="2147483651"/>
          </pc:sldLayoutMkLst>
        </pc:sldLayoutChg>
        <pc:sldLayoutChg chg="del">
          <pc:chgData name="Cheryl Jackson" userId="643b06b1-ddbd-43f5-96ee-0d691dae9801" providerId="ADAL" clId="{5DF721D5-C4C7-48D7-95CB-00649358C3FE}" dt="2020-09-18T14:41:56.364" v="21" actId="2696"/>
          <pc:sldLayoutMkLst>
            <pc:docMk/>
            <pc:sldMasterMk cId="3619271193" sldId="2147483648"/>
            <pc:sldLayoutMk cId="369701704" sldId="2147483652"/>
          </pc:sldLayoutMkLst>
        </pc:sldLayoutChg>
        <pc:sldLayoutChg chg="del">
          <pc:chgData name="Cheryl Jackson" userId="643b06b1-ddbd-43f5-96ee-0d691dae9801" providerId="ADAL" clId="{5DF721D5-C4C7-48D7-95CB-00649358C3FE}" dt="2020-09-18T14:41:56.365" v="22" actId="2696"/>
          <pc:sldLayoutMkLst>
            <pc:docMk/>
            <pc:sldMasterMk cId="3619271193" sldId="2147483648"/>
            <pc:sldLayoutMk cId="273092989" sldId="2147483653"/>
          </pc:sldLayoutMkLst>
        </pc:sldLayoutChg>
        <pc:sldLayoutChg chg="del">
          <pc:chgData name="Cheryl Jackson" userId="643b06b1-ddbd-43f5-96ee-0d691dae9801" providerId="ADAL" clId="{5DF721D5-C4C7-48D7-95CB-00649358C3FE}" dt="2020-09-18T14:41:56.366" v="23" actId="2696"/>
          <pc:sldLayoutMkLst>
            <pc:docMk/>
            <pc:sldMasterMk cId="3619271193" sldId="2147483648"/>
            <pc:sldLayoutMk cId="4223644953" sldId="2147483654"/>
          </pc:sldLayoutMkLst>
        </pc:sldLayoutChg>
        <pc:sldLayoutChg chg="del">
          <pc:chgData name="Cheryl Jackson" userId="643b06b1-ddbd-43f5-96ee-0d691dae9801" providerId="ADAL" clId="{5DF721D5-C4C7-48D7-95CB-00649358C3FE}" dt="2020-09-18T14:41:56.367" v="24" actId="2696"/>
          <pc:sldLayoutMkLst>
            <pc:docMk/>
            <pc:sldMasterMk cId="3619271193" sldId="2147483648"/>
            <pc:sldLayoutMk cId="85101386" sldId="2147483655"/>
          </pc:sldLayoutMkLst>
        </pc:sldLayoutChg>
        <pc:sldLayoutChg chg="del">
          <pc:chgData name="Cheryl Jackson" userId="643b06b1-ddbd-43f5-96ee-0d691dae9801" providerId="ADAL" clId="{5DF721D5-C4C7-48D7-95CB-00649358C3FE}" dt="2020-09-18T14:41:56.368" v="25" actId="2696"/>
          <pc:sldLayoutMkLst>
            <pc:docMk/>
            <pc:sldMasterMk cId="3619271193" sldId="2147483648"/>
            <pc:sldLayoutMk cId="2635522485" sldId="2147483656"/>
          </pc:sldLayoutMkLst>
        </pc:sldLayoutChg>
        <pc:sldLayoutChg chg="del">
          <pc:chgData name="Cheryl Jackson" userId="643b06b1-ddbd-43f5-96ee-0d691dae9801" providerId="ADAL" clId="{5DF721D5-C4C7-48D7-95CB-00649358C3FE}" dt="2020-09-18T14:41:56.369" v="26" actId="2696"/>
          <pc:sldLayoutMkLst>
            <pc:docMk/>
            <pc:sldMasterMk cId="3619271193" sldId="2147483648"/>
            <pc:sldLayoutMk cId="534983437" sldId="2147483657"/>
          </pc:sldLayoutMkLst>
        </pc:sldLayoutChg>
        <pc:sldLayoutChg chg="del">
          <pc:chgData name="Cheryl Jackson" userId="643b06b1-ddbd-43f5-96ee-0d691dae9801" providerId="ADAL" clId="{5DF721D5-C4C7-48D7-95CB-00649358C3FE}" dt="2020-09-18T14:41:56.370" v="27" actId="2696"/>
          <pc:sldLayoutMkLst>
            <pc:docMk/>
            <pc:sldMasterMk cId="3619271193" sldId="2147483648"/>
            <pc:sldLayoutMk cId="688052839" sldId="2147483658"/>
          </pc:sldLayoutMkLst>
        </pc:sldLayoutChg>
        <pc:sldLayoutChg chg="del">
          <pc:chgData name="Cheryl Jackson" userId="643b06b1-ddbd-43f5-96ee-0d691dae9801" providerId="ADAL" clId="{5DF721D5-C4C7-48D7-95CB-00649358C3FE}" dt="2020-09-18T14:41:56.371" v="28" actId="2696"/>
          <pc:sldLayoutMkLst>
            <pc:docMk/>
            <pc:sldMasterMk cId="3619271193" sldId="2147483648"/>
            <pc:sldLayoutMk cId="2785718361" sldId="2147483659"/>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4E8DB0-FD42-440F-8A35-E085B5BCF097}" type="datetimeFigureOut">
              <a:rPr lang="en-US" smtClean="0"/>
              <a:t>10/1/2020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991BCE-D7DF-42A3-ABE4-1DD84A37B3FA}" type="slidenum">
              <a:rPr lang="en-US" smtClean="0"/>
              <a:t>‹#›</a:t>
            </a:fld>
            <a:endParaRPr lang="en-US"/>
          </a:p>
        </p:txBody>
      </p:sp>
    </p:spTree>
    <p:extLst>
      <p:ext uri="{BB962C8B-B14F-4D97-AF65-F5344CB8AC3E}">
        <p14:creationId xmlns:p14="http://schemas.microsoft.com/office/powerpoint/2010/main" val="28568153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EB02610-050B-9746-A123-BA7BC18EFB5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195184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48384" y="1225296"/>
            <a:ext cx="9314688" cy="1828800"/>
          </a:xfrm>
        </p:spPr>
        <p:txBody>
          <a:bodyPr/>
          <a:lstStyle>
            <a:lvl1pPr>
              <a:defRPr sz="4400"/>
            </a:lvl1pPr>
          </a:lstStyle>
          <a:p>
            <a:r>
              <a:rPr lang="en-US" dirty="0"/>
              <a:t>Click to edit Master title style</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
        <p:nvSpPr>
          <p:cNvPr id="4" name="Slide Number Placeholder 3"/>
          <p:cNvSpPr>
            <a:spLocks noGrp="1"/>
          </p:cNvSpPr>
          <p:nvPr>
            <p:ph type="sldNum" sz="quarter" idx="10"/>
          </p:nvPr>
        </p:nvSpPr>
        <p:spPr/>
        <p:txBody>
          <a:bodyPr/>
          <a:lstStyle/>
          <a:p>
            <a:fld id="{19BB7DA4-2697-4546-83A3-2C93572BA837}" type="slidenum">
              <a:rPr lang="en-US" smtClean="0"/>
              <a:pPr/>
              <a:t>‹#›</a:t>
            </a:fld>
            <a:endParaRPr lang="en-US" dirty="0"/>
          </a:p>
        </p:txBody>
      </p:sp>
    </p:spTree>
    <p:extLst>
      <p:ext uri="{BB962C8B-B14F-4D97-AF65-F5344CB8AC3E}">
        <p14:creationId xmlns:p14="http://schemas.microsoft.com/office/powerpoint/2010/main" val="2616284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Slide Number Placeholder 3"/>
          <p:cNvSpPr>
            <a:spLocks noGrp="1"/>
          </p:cNvSpPr>
          <p:nvPr>
            <p:ph type="sldNum" sz="quarter" idx="10"/>
          </p:nvPr>
        </p:nvSpPr>
        <p:spPr/>
        <p:txBody>
          <a:bodyPr/>
          <a:lstStyle/>
          <a:p>
            <a:fld id="{19BB7DA4-2697-4546-83A3-2C93572BA837}" type="slidenum">
              <a:rPr lang="en-US" smtClean="0"/>
              <a:pPr/>
              <a:t>‹#›</a:t>
            </a:fld>
            <a:endParaRPr lang="en-US" dirty="0"/>
          </a:p>
        </p:txBody>
      </p:sp>
    </p:spTree>
    <p:extLst>
      <p:ext uri="{BB962C8B-B14F-4D97-AF65-F5344CB8AC3E}">
        <p14:creationId xmlns:p14="http://schemas.microsoft.com/office/powerpoint/2010/main" val="16186118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196753"/>
            <a:ext cx="2743200" cy="4929411"/>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600" y="1196753"/>
            <a:ext cx="8026400" cy="492941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Slide Number Placeholder 3"/>
          <p:cNvSpPr>
            <a:spLocks noGrp="1"/>
          </p:cNvSpPr>
          <p:nvPr>
            <p:ph type="sldNum" sz="quarter" idx="10"/>
          </p:nvPr>
        </p:nvSpPr>
        <p:spPr/>
        <p:txBody>
          <a:bodyPr/>
          <a:lstStyle/>
          <a:p>
            <a:fld id="{19BB7DA4-2697-4546-83A3-2C93572BA837}" type="slidenum">
              <a:rPr lang="en-US" smtClean="0"/>
              <a:pPr/>
              <a:t>‹#›</a:t>
            </a:fld>
            <a:endParaRPr lang="en-US" dirty="0"/>
          </a:p>
        </p:txBody>
      </p:sp>
    </p:spTree>
    <p:extLst>
      <p:ext uri="{BB962C8B-B14F-4D97-AF65-F5344CB8AC3E}">
        <p14:creationId xmlns:p14="http://schemas.microsoft.com/office/powerpoint/2010/main" val="2258741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1277888"/>
            <a:ext cx="10972800" cy="1143000"/>
          </a:xfrm>
          <a:prstGeom prst="rect">
            <a:avLst/>
          </a:prstGeom>
        </p:spPr>
        <p:txBody>
          <a:bodyPr/>
          <a:lstStyle>
            <a:lvl1pPr>
              <a:defRPr/>
            </a:lvl1pPr>
          </a:lstStyle>
          <a:p>
            <a:r>
              <a:rPr lang="en-US"/>
              <a:t>Click to edit Master title style</a:t>
            </a:r>
            <a:endParaRPr lang="en-GB"/>
          </a:p>
        </p:txBody>
      </p:sp>
      <p:sp>
        <p:nvSpPr>
          <p:cNvPr id="4" name="Content Placeholder 3"/>
          <p:cNvSpPr>
            <a:spLocks noGrp="1"/>
          </p:cNvSpPr>
          <p:nvPr>
            <p:ph sz="half" idx="2"/>
          </p:nvPr>
        </p:nvSpPr>
        <p:spPr>
          <a:xfrm>
            <a:off x="609600" y="2492896"/>
            <a:ext cx="5386917" cy="3633267"/>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Content Placeholder 5"/>
          <p:cNvSpPr>
            <a:spLocks noGrp="1"/>
          </p:cNvSpPr>
          <p:nvPr>
            <p:ph sz="quarter" idx="4"/>
          </p:nvPr>
        </p:nvSpPr>
        <p:spPr>
          <a:xfrm>
            <a:off x="6193368" y="2492896"/>
            <a:ext cx="5389033" cy="3633267"/>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5341677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623392" y="1340768"/>
            <a:ext cx="11233248" cy="4608513"/>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Tree>
    <p:extLst>
      <p:ext uri="{BB962C8B-B14F-4D97-AF65-F5344CB8AC3E}">
        <p14:creationId xmlns:p14="http://schemas.microsoft.com/office/powerpoint/2010/main" val="20566846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8" name="Text Placeholder 2"/>
          <p:cNvSpPr>
            <a:spLocks noGrp="1"/>
          </p:cNvSpPr>
          <p:nvPr>
            <p:ph type="body" sz="quarter" idx="12"/>
          </p:nvPr>
        </p:nvSpPr>
        <p:spPr>
          <a:xfrm>
            <a:off x="502721" y="1337643"/>
            <a:ext cx="11027123" cy="914400"/>
          </a:xfrm>
          <a:prstGeom prst="rect">
            <a:avLst/>
          </a:prstGeom>
        </p:spPr>
        <p:txBody>
          <a:bodyPr/>
          <a:lstStyle>
            <a:lvl1pPr>
              <a:buClr>
                <a:srgbClr val="132A54"/>
              </a:buClr>
              <a:defRPr sz="1800">
                <a:solidFill>
                  <a:srgbClr val="373737"/>
                </a:solidFill>
              </a:defRPr>
            </a:lvl1pPr>
            <a:lvl2pPr>
              <a:buClr>
                <a:srgbClr val="132A54"/>
              </a:buClr>
              <a:defRPr sz="1500">
                <a:solidFill>
                  <a:srgbClr val="373737"/>
                </a:solidFill>
              </a:defRPr>
            </a:lvl2pPr>
            <a:lvl3pPr>
              <a:buClr>
                <a:srgbClr val="132A54"/>
              </a:buClr>
              <a:defRPr sz="1350">
                <a:solidFill>
                  <a:srgbClr val="373737"/>
                </a:solidFill>
              </a:defRPr>
            </a:lvl3pPr>
            <a:lvl4pPr>
              <a:buClr>
                <a:srgbClr val="132A54"/>
              </a:buClr>
              <a:defRPr sz="1350">
                <a:solidFill>
                  <a:srgbClr val="373737"/>
                </a:solidFill>
              </a:defRPr>
            </a:lvl4pPr>
            <a:lvl5pPr>
              <a:buClr>
                <a:srgbClr val="132A54"/>
              </a:buClr>
              <a:defRPr sz="1350">
                <a:solidFill>
                  <a:srgbClr val="373737"/>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Title 48"/>
          <p:cNvSpPr>
            <a:spLocks noGrp="1"/>
          </p:cNvSpPr>
          <p:nvPr>
            <p:ph type="title"/>
          </p:nvPr>
        </p:nvSpPr>
        <p:spPr>
          <a:xfrm>
            <a:off x="687989" y="379531"/>
            <a:ext cx="8509000" cy="438582"/>
          </a:xfrm>
          <a:prstGeom prst="rect">
            <a:avLst/>
          </a:prstGeom>
          <a:noFill/>
          <a:ln>
            <a:noFill/>
          </a:ln>
        </p:spPr>
        <p:txBody>
          <a:bodyPr wrap="square" rtlCol="0">
            <a:spAutoFit/>
          </a:bodyPr>
          <a:lstStyle>
            <a:lvl1pPr>
              <a:defRPr lang="en-US" sz="2250" b="1" i="1">
                <a:solidFill>
                  <a:schemeClr val="tx1"/>
                </a:solidFill>
                <a:latin typeface="Arial" charset="0"/>
                <a:ea typeface="Arial" charset="0"/>
                <a:cs typeface="Arial" charset="0"/>
              </a:defRPr>
            </a:lvl1pPr>
          </a:lstStyle>
          <a:p>
            <a:pPr marL="0" lvl="0" defTabSz="685800"/>
            <a:r>
              <a:rPr lang="en-US" dirty="0"/>
              <a:t>Click to edit Master title style</a:t>
            </a:r>
          </a:p>
        </p:txBody>
      </p:sp>
    </p:spTree>
    <p:extLst>
      <p:ext uri="{BB962C8B-B14F-4D97-AF65-F5344CB8AC3E}">
        <p14:creationId xmlns:p14="http://schemas.microsoft.com/office/powerpoint/2010/main" val="25760205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Slide Number Placeholder 3"/>
          <p:cNvSpPr>
            <a:spLocks noGrp="1"/>
          </p:cNvSpPr>
          <p:nvPr>
            <p:ph type="sldNum" sz="quarter" idx="10"/>
          </p:nvPr>
        </p:nvSpPr>
        <p:spPr/>
        <p:txBody>
          <a:bodyPr/>
          <a:lstStyle/>
          <a:p>
            <a:fld id="{19BB7DA4-2697-4546-83A3-2C93572BA837}" type="slidenum">
              <a:rPr lang="en-US" smtClean="0"/>
              <a:pPr/>
              <a:t>‹#›</a:t>
            </a:fld>
            <a:endParaRPr lang="en-US" dirty="0"/>
          </a:p>
        </p:txBody>
      </p:sp>
    </p:spTree>
    <p:extLst>
      <p:ext uri="{BB962C8B-B14F-4D97-AF65-F5344CB8AC3E}">
        <p14:creationId xmlns:p14="http://schemas.microsoft.com/office/powerpoint/2010/main" val="35525688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dirty="0"/>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Slide Number Placeholder 3"/>
          <p:cNvSpPr>
            <a:spLocks noGrp="1"/>
          </p:cNvSpPr>
          <p:nvPr>
            <p:ph type="sldNum" sz="quarter" idx="10"/>
          </p:nvPr>
        </p:nvSpPr>
        <p:spPr/>
        <p:txBody>
          <a:bodyPr/>
          <a:lstStyle/>
          <a:p>
            <a:fld id="{19BB7DA4-2697-4546-83A3-2C93572BA837}" type="slidenum">
              <a:rPr lang="en-US" smtClean="0"/>
              <a:pPr/>
              <a:t>‹#›</a:t>
            </a:fld>
            <a:endParaRPr lang="en-US" dirty="0"/>
          </a:p>
        </p:txBody>
      </p:sp>
    </p:spTree>
    <p:extLst>
      <p:ext uri="{BB962C8B-B14F-4D97-AF65-F5344CB8AC3E}">
        <p14:creationId xmlns:p14="http://schemas.microsoft.com/office/powerpoint/2010/main" val="13283024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sz="half" idx="1"/>
          </p:nvPr>
        </p:nvSpPr>
        <p:spPr>
          <a:xfrm>
            <a:off x="609600" y="2575446"/>
            <a:ext cx="5384800" cy="35178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197600" y="2564905"/>
            <a:ext cx="5384800" cy="356125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Slide Number Placeholder 4"/>
          <p:cNvSpPr>
            <a:spLocks noGrp="1"/>
          </p:cNvSpPr>
          <p:nvPr>
            <p:ph type="sldNum" sz="quarter" idx="10"/>
          </p:nvPr>
        </p:nvSpPr>
        <p:spPr/>
        <p:txBody>
          <a:bodyPr/>
          <a:lstStyle/>
          <a:p>
            <a:fld id="{19BB7DA4-2697-4546-83A3-2C93572BA837}" type="slidenum">
              <a:rPr lang="en-US" smtClean="0"/>
              <a:pPr/>
              <a:t>‹#›</a:t>
            </a:fld>
            <a:endParaRPr lang="en-US" dirty="0"/>
          </a:p>
        </p:txBody>
      </p:sp>
    </p:spTree>
    <p:extLst>
      <p:ext uri="{BB962C8B-B14F-4D97-AF65-F5344CB8AC3E}">
        <p14:creationId xmlns:p14="http://schemas.microsoft.com/office/powerpoint/2010/main" val="18250722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4" name="Content Placeholder 3"/>
          <p:cNvSpPr>
            <a:spLocks noGrp="1"/>
          </p:cNvSpPr>
          <p:nvPr>
            <p:ph sz="half" idx="2"/>
          </p:nvPr>
        </p:nvSpPr>
        <p:spPr>
          <a:xfrm>
            <a:off x="609600" y="2492896"/>
            <a:ext cx="5386917" cy="363326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Content Placeholder 5"/>
          <p:cNvSpPr>
            <a:spLocks noGrp="1"/>
          </p:cNvSpPr>
          <p:nvPr>
            <p:ph sz="quarter" idx="4"/>
          </p:nvPr>
        </p:nvSpPr>
        <p:spPr>
          <a:xfrm>
            <a:off x="6193368" y="2492896"/>
            <a:ext cx="5389033" cy="363326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3" name="Slide Number Placeholder 2"/>
          <p:cNvSpPr>
            <a:spLocks noGrp="1"/>
          </p:cNvSpPr>
          <p:nvPr>
            <p:ph type="sldNum" sz="quarter" idx="10"/>
          </p:nvPr>
        </p:nvSpPr>
        <p:spPr/>
        <p:txBody>
          <a:bodyPr/>
          <a:lstStyle/>
          <a:p>
            <a:fld id="{19BB7DA4-2697-4546-83A3-2C93572BA837}" type="slidenum">
              <a:rPr lang="en-US" smtClean="0"/>
              <a:pPr/>
              <a:t>‹#›</a:t>
            </a:fld>
            <a:endParaRPr lang="en-US" dirty="0"/>
          </a:p>
        </p:txBody>
      </p:sp>
    </p:spTree>
    <p:extLst>
      <p:ext uri="{BB962C8B-B14F-4D97-AF65-F5344CB8AC3E}">
        <p14:creationId xmlns:p14="http://schemas.microsoft.com/office/powerpoint/2010/main" val="3301467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3392" y="1196752"/>
            <a:ext cx="10972800" cy="792088"/>
          </a:xfrm>
        </p:spPr>
        <p:txBody>
          <a:bodyPr/>
          <a:lstStyle>
            <a:lvl1pPr>
              <a:defRPr sz="4000"/>
            </a:lvl1pPr>
          </a:lstStyle>
          <a:p>
            <a:r>
              <a:rPr lang="en-US"/>
              <a:t>Click to edit Master title style</a:t>
            </a:r>
            <a:endParaRPr lang="en-GB" dirty="0"/>
          </a:p>
        </p:txBody>
      </p:sp>
      <p:sp>
        <p:nvSpPr>
          <p:cNvPr id="3" name="Slide Number Placeholder 2"/>
          <p:cNvSpPr>
            <a:spLocks noGrp="1"/>
          </p:cNvSpPr>
          <p:nvPr>
            <p:ph type="sldNum" sz="quarter" idx="10"/>
          </p:nvPr>
        </p:nvSpPr>
        <p:spPr/>
        <p:txBody>
          <a:bodyPr/>
          <a:lstStyle/>
          <a:p>
            <a:fld id="{19BB7DA4-2697-4546-83A3-2C93572BA837}" type="slidenum">
              <a:rPr lang="en-US" smtClean="0"/>
              <a:pPr/>
              <a:t>‹#›</a:t>
            </a:fld>
            <a:endParaRPr lang="en-US" dirty="0"/>
          </a:p>
        </p:txBody>
      </p:sp>
    </p:spTree>
    <p:extLst>
      <p:ext uri="{BB962C8B-B14F-4D97-AF65-F5344CB8AC3E}">
        <p14:creationId xmlns:p14="http://schemas.microsoft.com/office/powerpoint/2010/main" val="31431003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19BB7DA4-2697-4546-83A3-2C93572BA837}" type="slidenum">
              <a:rPr lang="en-US" smtClean="0"/>
              <a:pPr/>
              <a:t>‹#›</a:t>
            </a:fld>
            <a:endParaRPr lang="en-US" dirty="0"/>
          </a:p>
        </p:txBody>
      </p:sp>
    </p:spTree>
    <p:extLst>
      <p:ext uri="{BB962C8B-B14F-4D97-AF65-F5344CB8AC3E}">
        <p14:creationId xmlns:p14="http://schemas.microsoft.com/office/powerpoint/2010/main" val="4067046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3392" y="1124744"/>
            <a:ext cx="11041227" cy="730002"/>
          </a:xfrm>
        </p:spPr>
        <p:txBody>
          <a:bodyPr anchor="b"/>
          <a:lstStyle>
            <a:lvl1pPr algn="l">
              <a:defRPr sz="2000" b="1"/>
            </a:lvl1pPr>
          </a:lstStyle>
          <a:p>
            <a:r>
              <a:rPr lang="en-US"/>
              <a:t>Click to edit Master title style</a:t>
            </a:r>
            <a:endParaRPr lang="en-GB" dirty="0"/>
          </a:p>
        </p:txBody>
      </p:sp>
      <p:sp>
        <p:nvSpPr>
          <p:cNvPr id="3" name="Content Placeholder 2"/>
          <p:cNvSpPr>
            <a:spLocks noGrp="1"/>
          </p:cNvSpPr>
          <p:nvPr>
            <p:ph idx="1"/>
          </p:nvPr>
        </p:nvSpPr>
        <p:spPr>
          <a:xfrm>
            <a:off x="4766733" y="1916833"/>
            <a:ext cx="6815667" cy="420933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Text Placeholder 3"/>
          <p:cNvSpPr>
            <a:spLocks noGrp="1"/>
          </p:cNvSpPr>
          <p:nvPr>
            <p:ph type="body" sz="half" idx="2"/>
          </p:nvPr>
        </p:nvSpPr>
        <p:spPr>
          <a:xfrm>
            <a:off x="609601" y="1916833"/>
            <a:ext cx="4011084" cy="420933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p>
            <a:fld id="{19BB7DA4-2697-4546-83A3-2C93572BA837}" type="slidenum">
              <a:rPr lang="en-US" smtClean="0"/>
              <a:pPr/>
              <a:t>‹#›</a:t>
            </a:fld>
            <a:endParaRPr lang="en-US" dirty="0"/>
          </a:p>
        </p:txBody>
      </p:sp>
    </p:spTree>
    <p:extLst>
      <p:ext uri="{BB962C8B-B14F-4D97-AF65-F5344CB8AC3E}">
        <p14:creationId xmlns:p14="http://schemas.microsoft.com/office/powerpoint/2010/main" val="30308680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623392" y="1340768"/>
            <a:ext cx="11233248" cy="460851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2" name="Slide Number Placeholder 1"/>
          <p:cNvSpPr>
            <a:spLocks noGrp="1"/>
          </p:cNvSpPr>
          <p:nvPr>
            <p:ph type="sldNum" sz="quarter" idx="10"/>
          </p:nvPr>
        </p:nvSpPr>
        <p:spPr/>
        <p:txBody>
          <a:bodyPr/>
          <a:lstStyle/>
          <a:p>
            <a:fld id="{19BB7DA4-2697-4546-83A3-2C93572BA837}" type="slidenum">
              <a:rPr lang="en-US" smtClean="0"/>
              <a:pPr/>
              <a:t>‹#›</a:t>
            </a:fld>
            <a:endParaRPr lang="en-US" dirty="0"/>
          </a:p>
        </p:txBody>
      </p:sp>
    </p:spTree>
    <p:extLst>
      <p:ext uri="{BB962C8B-B14F-4D97-AF65-F5344CB8AC3E}">
        <p14:creationId xmlns:p14="http://schemas.microsoft.com/office/powerpoint/2010/main" val="553931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jpeg"/><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381" y="91420"/>
            <a:ext cx="8913316" cy="674384"/>
          </a:xfrm>
          <a:prstGeom prst="rect">
            <a:avLst/>
          </a:prstGeom>
        </p:spPr>
        <p:txBody>
          <a:bodyPr vert="horz" lIns="91440" tIns="45720" rIns="91440" bIns="45720" rtlCol="0" anchor="ctr">
            <a:noAutofit/>
          </a:bodyPr>
          <a:lstStyle/>
          <a:p>
            <a:r>
              <a:rPr lang="en-US" dirty="0"/>
              <a:t>Click to edit Master title style</a:t>
            </a:r>
            <a:endParaRPr lang="en-GB" dirty="0"/>
          </a:p>
        </p:txBody>
      </p:sp>
      <p:sp>
        <p:nvSpPr>
          <p:cNvPr id="3" name="Text Placeholder 2"/>
          <p:cNvSpPr>
            <a:spLocks noGrp="1"/>
          </p:cNvSpPr>
          <p:nvPr>
            <p:ph type="body" idx="1"/>
          </p:nvPr>
        </p:nvSpPr>
        <p:spPr>
          <a:xfrm>
            <a:off x="609600" y="2420889"/>
            <a:ext cx="10972800" cy="36004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8" name="Straight Connector 7"/>
          <p:cNvCxnSpPr/>
          <p:nvPr/>
        </p:nvCxnSpPr>
        <p:spPr>
          <a:xfrm>
            <a:off x="0" y="926592"/>
            <a:ext cx="1219200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16" cstate="print">
            <a:extLst>
              <a:ext uri="{28A0092B-C50C-407E-A947-70E740481C1C}">
                <a14:useLocalDpi xmlns:a14="http://schemas.microsoft.com/office/drawing/2010/main" val="0"/>
              </a:ext>
            </a:extLst>
          </a:blip>
          <a:srcRect/>
          <a:stretch/>
        </p:blipFill>
        <p:spPr>
          <a:xfrm>
            <a:off x="9093200" y="39052"/>
            <a:ext cx="2306008" cy="826704"/>
          </a:xfrm>
          <a:prstGeom prst="rect">
            <a:avLst/>
          </a:prstGeom>
        </p:spPr>
      </p:pic>
      <p:sp>
        <p:nvSpPr>
          <p:cNvPr id="4" name="Slide Number Placeholder 3"/>
          <p:cNvSpPr>
            <a:spLocks noGrp="1"/>
          </p:cNvSpPr>
          <p:nvPr>
            <p:ph type="sldNum" sz="quarter" idx="4"/>
          </p:nvPr>
        </p:nvSpPr>
        <p:spPr>
          <a:xfrm>
            <a:off x="609600" y="6186644"/>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BB7DA4-2697-4546-83A3-2C93572BA837}" type="slidenum">
              <a:rPr lang="en-US" smtClean="0"/>
              <a:pPr/>
              <a:t>‹#›</a:t>
            </a:fld>
            <a:endParaRPr lang="en-US" dirty="0"/>
          </a:p>
        </p:txBody>
      </p:sp>
      <p:pic>
        <p:nvPicPr>
          <p:cNvPr id="6" name="Picture 5"/>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5768353" y="6344677"/>
            <a:ext cx="6139767" cy="414182"/>
          </a:xfrm>
          <a:prstGeom prst="rect">
            <a:avLst/>
          </a:prstGeom>
        </p:spPr>
      </p:pic>
    </p:spTree>
    <p:extLst>
      <p:ext uri="{BB962C8B-B14F-4D97-AF65-F5344CB8AC3E}">
        <p14:creationId xmlns:p14="http://schemas.microsoft.com/office/powerpoint/2010/main" val="41009406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hf hdr="0" dt="0"/>
  <p:txStyles>
    <p:titleStyle>
      <a:lvl1pPr algn="l" defTabSz="914400" rtl="0" eaLnBrk="1" latinLnBrk="0" hangingPunct="1">
        <a:spcBef>
          <a:spcPct val="0"/>
        </a:spcBef>
        <a:buNone/>
        <a:defRPr sz="3200" kern="1200">
          <a:solidFill>
            <a:srgbClr val="C00000"/>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userweb.epic.com/Account/Register" TargetMode="External"/><Relationship Id="rId2" Type="http://schemas.openxmlformats.org/officeDocument/2006/relationships/hyperlink" Target="https://drive.google.com/file/d/1AGq0BFbwdUz5HrEOykTuJwd0litTj84C/view?usp=sharing" TargetMode="External"/><Relationship Id="rId1" Type="http://schemas.openxmlformats.org/officeDocument/2006/relationships/slideLayout" Target="../slideLayouts/slideLayout2.xml"/><Relationship Id="rId6" Type="http://schemas.openxmlformats.org/officeDocument/2006/relationships/hyperlink" Target="mailto:nheatley@svspso.org" TargetMode="External"/><Relationship Id="rId5" Type="http://schemas.openxmlformats.org/officeDocument/2006/relationships/hyperlink" Target="https://www.vqi.org/national-data/" TargetMode="External"/><Relationship Id="rId4" Type="http://schemas.openxmlformats.org/officeDocument/2006/relationships/hyperlink" Target="https://comlib.epic.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BC2F933-F902-476B-937F-F5A1BC91BC32}"/>
              </a:ext>
            </a:extLst>
          </p:cNvPr>
          <p:cNvSpPr>
            <a:spLocks noGrp="1"/>
          </p:cNvSpPr>
          <p:nvPr>
            <p:ph type="sldNum" sz="quarter" idx="10"/>
          </p:nvPr>
        </p:nvSpPr>
        <p:spPr/>
        <p:txBody>
          <a:bodyPr/>
          <a:lstStyle/>
          <a:p>
            <a:fld id="{19BB7DA4-2697-4546-83A3-2C93572BA837}" type="slidenum">
              <a:rPr lang="en-US" smtClean="0"/>
              <a:pPr/>
              <a:t>1</a:t>
            </a:fld>
            <a:endParaRPr lang="en-US" dirty="0"/>
          </a:p>
        </p:txBody>
      </p:sp>
      <p:sp>
        <p:nvSpPr>
          <p:cNvPr id="3" name="Content Placeholder 2">
            <a:extLst>
              <a:ext uri="{FF2B5EF4-FFF2-40B4-BE49-F238E27FC236}">
                <a16:creationId xmlns:a16="http://schemas.microsoft.com/office/drawing/2014/main" id="{6BAB5AF8-5E13-4AE0-AF21-726912DB43DD}"/>
              </a:ext>
            </a:extLst>
          </p:cNvPr>
          <p:cNvSpPr>
            <a:spLocks noGrp="1"/>
          </p:cNvSpPr>
          <p:nvPr>
            <p:ph idx="4294967295"/>
          </p:nvPr>
        </p:nvSpPr>
        <p:spPr>
          <a:xfrm>
            <a:off x="609600" y="1628775"/>
            <a:ext cx="10972800" cy="3600450"/>
          </a:xfrm>
        </p:spPr>
        <p:txBody>
          <a:bodyPr>
            <a:normAutofit lnSpcReduction="10000"/>
          </a:bodyPr>
          <a:lstStyle/>
          <a:p>
            <a:pPr marL="0" lvl="0" indent="0" algn="ctr">
              <a:lnSpc>
                <a:spcPct val="90000"/>
              </a:lnSpc>
              <a:spcBef>
                <a:spcPts val="1000"/>
              </a:spcBef>
              <a:buNone/>
            </a:pPr>
            <a:r>
              <a:rPr lang="en-US" sz="8000" dirty="0">
                <a:solidFill>
                  <a:prstClr val="black"/>
                </a:solidFill>
              </a:rPr>
              <a:t>LTFU Charters Focus Call</a:t>
            </a:r>
          </a:p>
          <a:p>
            <a:pPr marL="0" lvl="0" indent="0" algn="ctr">
              <a:lnSpc>
                <a:spcPct val="90000"/>
              </a:lnSpc>
              <a:spcBef>
                <a:spcPts val="1000"/>
              </a:spcBef>
              <a:buNone/>
            </a:pPr>
            <a:r>
              <a:rPr lang="en-US" sz="8000" dirty="0">
                <a:solidFill>
                  <a:prstClr val="black"/>
                </a:solidFill>
              </a:rPr>
              <a:t>September 19, 2020</a:t>
            </a:r>
          </a:p>
          <a:p>
            <a:pPr marL="0" lvl="0" indent="0" algn="ctr">
              <a:lnSpc>
                <a:spcPct val="90000"/>
              </a:lnSpc>
              <a:spcBef>
                <a:spcPts val="1000"/>
              </a:spcBef>
              <a:buNone/>
            </a:pPr>
            <a:r>
              <a:rPr lang="en-US" sz="8000" dirty="0">
                <a:solidFill>
                  <a:prstClr val="black"/>
                </a:solidFill>
              </a:rPr>
              <a:t>12N CST</a:t>
            </a:r>
          </a:p>
          <a:p>
            <a:endParaRPr lang="en-US" dirty="0"/>
          </a:p>
        </p:txBody>
      </p:sp>
    </p:spTree>
    <p:extLst>
      <p:ext uri="{BB962C8B-B14F-4D97-AF65-F5344CB8AC3E}">
        <p14:creationId xmlns:p14="http://schemas.microsoft.com/office/powerpoint/2010/main" val="9526080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CA1B57-6A48-4807-B006-00B4AD8E00BD}"/>
              </a:ext>
            </a:extLst>
          </p:cNvPr>
          <p:cNvSpPr>
            <a:spLocks noGrp="1"/>
          </p:cNvSpPr>
          <p:nvPr>
            <p:ph type="title"/>
          </p:nvPr>
        </p:nvSpPr>
        <p:spPr/>
        <p:txBody>
          <a:bodyPr/>
          <a:lstStyle/>
          <a:p>
            <a:r>
              <a:rPr lang="en-US" dirty="0"/>
              <a:t>Next Meeting</a:t>
            </a:r>
          </a:p>
        </p:txBody>
      </p:sp>
      <p:sp>
        <p:nvSpPr>
          <p:cNvPr id="3" name="Content Placeholder 2">
            <a:extLst>
              <a:ext uri="{FF2B5EF4-FFF2-40B4-BE49-F238E27FC236}">
                <a16:creationId xmlns:a16="http://schemas.microsoft.com/office/drawing/2014/main" id="{3F0ED938-4380-4F6B-ABAA-01AD5BC6AC8D}"/>
              </a:ext>
            </a:extLst>
          </p:cNvPr>
          <p:cNvSpPr>
            <a:spLocks noGrp="1"/>
          </p:cNvSpPr>
          <p:nvPr>
            <p:ph idx="1"/>
          </p:nvPr>
        </p:nvSpPr>
        <p:spPr>
          <a:xfrm>
            <a:off x="2593675" y="2488042"/>
            <a:ext cx="5644551" cy="3600400"/>
          </a:xfrm>
        </p:spPr>
        <p:txBody>
          <a:bodyPr>
            <a:normAutofit/>
          </a:bodyPr>
          <a:lstStyle/>
          <a:p>
            <a:pPr marL="0" indent="0">
              <a:buNone/>
            </a:pPr>
            <a:r>
              <a:rPr lang="en-US" sz="4800" dirty="0">
                <a:solidFill>
                  <a:srgbClr val="FF0000"/>
                </a:solidFill>
              </a:rPr>
              <a:t>November 20, 2020</a:t>
            </a:r>
          </a:p>
          <a:p>
            <a:pPr marL="0" indent="0" algn="ctr">
              <a:buNone/>
            </a:pPr>
            <a:r>
              <a:rPr lang="en-US" sz="4800" dirty="0">
                <a:solidFill>
                  <a:srgbClr val="FF0000"/>
                </a:solidFill>
              </a:rPr>
              <a:t>12n Central Time</a:t>
            </a:r>
          </a:p>
        </p:txBody>
      </p:sp>
      <p:sp>
        <p:nvSpPr>
          <p:cNvPr id="4" name="Slide Number Placeholder 3">
            <a:extLst>
              <a:ext uri="{FF2B5EF4-FFF2-40B4-BE49-F238E27FC236}">
                <a16:creationId xmlns:a16="http://schemas.microsoft.com/office/drawing/2014/main" id="{E8ED8D6A-BE3E-4ECD-BD4B-99B1BE0D56B7}"/>
              </a:ext>
            </a:extLst>
          </p:cNvPr>
          <p:cNvSpPr>
            <a:spLocks noGrp="1"/>
          </p:cNvSpPr>
          <p:nvPr>
            <p:ph type="sldNum" sz="quarter" idx="10"/>
          </p:nvPr>
        </p:nvSpPr>
        <p:spPr/>
        <p:txBody>
          <a:bodyPr/>
          <a:lstStyle/>
          <a:p>
            <a:fld id="{19BB7DA4-2697-4546-83A3-2C93572BA837}" type="slidenum">
              <a:rPr lang="en-US" smtClean="0"/>
              <a:pPr/>
              <a:t>10</a:t>
            </a:fld>
            <a:endParaRPr lang="en-US" dirty="0"/>
          </a:p>
        </p:txBody>
      </p:sp>
    </p:spTree>
    <p:extLst>
      <p:ext uri="{BB962C8B-B14F-4D97-AF65-F5344CB8AC3E}">
        <p14:creationId xmlns:p14="http://schemas.microsoft.com/office/powerpoint/2010/main" val="38464891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B78A5A6-00DE-4C01-BEB2-FF93CD8F31C9}"/>
              </a:ext>
            </a:extLst>
          </p:cNvPr>
          <p:cNvSpPr>
            <a:spLocks noGrp="1"/>
          </p:cNvSpPr>
          <p:nvPr>
            <p:ph type="title"/>
          </p:nvPr>
        </p:nvSpPr>
        <p:spPr/>
        <p:txBody>
          <a:bodyPr/>
          <a:lstStyle/>
          <a:p>
            <a:r>
              <a:rPr lang="en-US" dirty="0"/>
              <a:t>LTFU Focus Call</a:t>
            </a:r>
          </a:p>
        </p:txBody>
      </p:sp>
      <p:sp>
        <p:nvSpPr>
          <p:cNvPr id="5" name="Content Placeholder 4">
            <a:extLst>
              <a:ext uri="{FF2B5EF4-FFF2-40B4-BE49-F238E27FC236}">
                <a16:creationId xmlns:a16="http://schemas.microsoft.com/office/drawing/2014/main" id="{8445E523-6593-46FD-B249-861880E84033}"/>
              </a:ext>
            </a:extLst>
          </p:cNvPr>
          <p:cNvSpPr>
            <a:spLocks noGrp="1"/>
          </p:cNvSpPr>
          <p:nvPr>
            <p:ph idx="1"/>
          </p:nvPr>
        </p:nvSpPr>
        <p:spPr>
          <a:xfrm>
            <a:off x="609600" y="1676024"/>
            <a:ext cx="10972800" cy="3600400"/>
          </a:xfrm>
        </p:spPr>
        <p:txBody>
          <a:bodyPr>
            <a:normAutofit fontScale="92500" lnSpcReduction="20000"/>
          </a:bodyPr>
          <a:lstStyle/>
          <a:p>
            <a:r>
              <a:rPr lang="en-US" dirty="0"/>
              <a:t>Welcome and introductions</a:t>
            </a:r>
          </a:p>
          <a:p>
            <a:pPr lvl="1"/>
            <a:r>
              <a:rPr lang="en-US" dirty="0"/>
              <a:t>Name</a:t>
            </a:r>
          </a:p>
          <a:p>
            <a:pPr lvl="1"/>
            <a:r>
              <a:rPr lang="en-US" dirty="0"/>
              <a:t>Role at center and VQI</a:t>
            </a:r>
          </a:p>
          <a:p>
            <a:pPr lvl="1"/>
            <a:r>
              <a:rPr lang="en-US" dirty="0"/>
              <a:t>Charter? </a:t>
            </a:r>
          </a:p>
          <a:p>
            <a:pPr lvl="2"/>
            <a:r>
              <a:rPr lang="en-US" dirty="0"/>
              <a:t>Status </a:t>
            </a:r>
          </a:p>
          <a:p>
            <a:pPr lvl="2"/>
            <a:endParaRPr lang="en-US" dirty="0"/>
          </a:p>
          <a:p>
            <a:pPr lvl="1"/>
            <a:r>
              <a:rPr lang="en-US" dirty="0"/>
              <a:t>There were 21 participants on the call!! Many first timers. Reminded everyone we encourage participation. This is a judgement free zone. Perfect setting to ask questions and share.</a:t>
            </a:r>
          </a:p>
        </p:txBody>
      </p:sp>
      <p:sp>
        <p:nvSpPr>
          <p:cNvPr id="3" name="Slide Number Placeholder 2">
            <a:extLst>
              <a:ext uri="{FF2B5EF4-FFF2-40B4-BE49-F238E27FC236}">
                <a16:creationId xmlns:a16="http://schemas.microsoft.com/office/drawing/2014/main" id="{B87CC2AE-9092-4FF3-A40D-9B50173D367F}"/>
              </a:ext>
            </a:extLst>
          </p:cNvPr>
          <p:cNvSpPr>
            <a:spLocks noGrp="1"/>
          </p:cNvSpPr>
          <p:nvPr>
            <p:ph type="sldNum" sz="quarter" idx="10"/>
          </p:nvPr>
        </p:nvSpPr>
        <p:spPr/>
        <p:txBody>
          <a:bodyPr/>
          <a:lstStyle/>
          <a:p>
            <a:fld id="{19BB7DA4-2697-4546-83A3-2C93572BA837}" type="slidenum">
              <a:rPr lang="en-US" smtClean="0"/>
              <a:pPr/>
              <a:t>2</a:t>
            </a:fld>
            <a:endParaRPr lang="en-US" dirty="0"/>
          </a:p>
        </p:txBody>
      </p:sp>
    </p:spTree>
    <p:extLst>
      <p:ext uri="{BB962C8B-B14F-4D97-AF65-F5344CB8AC3E}">
        <p14:creationId xmlns:p14="http://schemas.microsoft.com/office/powerpoint/2010/main" val="1826784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F8A069-F03D-4C68-929B-A79F50358D0C}"/>
              </a:ext>
            </a:extLst>
          </p:cNvPr>
          <p:cNvSpPr>
            <a:spLocks noGrp="1"/>
          </p:cNvSpPr>
          <p:nvPr>
            <p:ph type="title"/>
          </p:nvPr>
        </p:nvSpPr>
        <p:spPr/>
        <p:txBody>
          <a:bodyPr/>
          <a:lstStyle/>
          <a:p>
            <a:r>
              <a:rPr lang="en-US" b="1" dirty="0"/>
              <a:t>Participation Award Changes</a:t>
            </a:r>
          </a:p>
        </p:txBody>
      </p:sp>
      <p:sp>
        <p:nvSpPr>
          <p:cNvPr id="4" name="Slide Number Placeholder 3">
            <a:extLst>
              <a:ext uri="{FF2B5EF4-FFF2-40B4-BE49-F238E27FC236}">
                <a16:creationId xmlns:a16="http://schemas.microsoft.com/office/drawing/2014/main" id="{08BB3F66-9022-484F-AB0C-93D1AC7FE792}"/>
              </a:ext>
            </a:extLst>
          </p:cNvPr>
          <p:cNvSpPr>
            <a:spLocks noGrp="1"/>
          </p:cNvSpPr>
          <p:nvPr>
            <p:ph type="sldNum" sz="quarter" idx="10"/>
          </p:nvPr>
        </p:nvSpPr>
        <p:spPr/>
        <p:txBody>
          <a:bodyPr/>
          <a:lstStyle/>
          <a:p>
            <a:fld id="{19BB7DA4-2697-4546-83A3-2C93572BA837}" type="slidenum">
              <a:rPr lang="en-US">
                <a:solidFill>
                  <a:prstClr val="black">
                    <a:tint val="75000"/>
                  </a:prstClr>
                </a:solidFill>
                <a:latin typeface="Calibri"/>
              </a:rPr>
              <a:pPr/>
              <a:t>3</a:t>
            </a:fld>
            <a:endParaRPr lang="en-US" dirty="0">
              <a:solidFill>
                <a:prstClr val="black">
                  <a:tint val="75000"/>
                </a:prstClr>
              </a:solidFill>
              <a:latin typeface="Calibri"/>
            </a:endParaRPr>
          </a:p>
        </p:txBody>
      </p:sp>
      <p:sp>
        <p:nvSpPr>
          <p:cNvPr id="6" name="Content Placeholder 5">
            <a:extLst>
              <a:ext uri="{FF2B5EF4-FFF2-40B4-BE49-F238E27FC236}">
                <a16:creationId xmlns:a16="http://schemas.microsoft.com/office/drawing/2014/main" id="{84306D06-8379-489C-9450-AA4E5B3B0A17}"/>
              </a:ext>
            </a:extLst>
          </p:cNvPr>
          <p:cNvSpPr>
            <a:spLocks noGrp="1"/>
          </p:cNvSpPr>
          <p:nvPr>
            <p:ph idx="1"/>
          </p:nvPr>
        </p:nvSpPr>
        <p:spPr>
          <a:xfrm>
            <a:off x="1981200" y="1366346"/>
            <a:ext cx="8229600" cy="4655043"/>
          </a:xfrm>
        </p:spPr>
        <p:txBody>
          <a:bodyPr>
            <a:normAutofit fontScale="55000" lnSpcReduction="20000"/>
          </a:bodyPr>
          <a:lstStyle/>
          <a:p>
            <a:pPr marL="0" indent="0" algn="ctr">
              <a:buNone/>
            </a:pPr>
            <a:r>
              <a:rPr lang="en-US" dirty="0">
                <a:solidFill>
                  <a:srgbClr val="FF0000"/>
                </a:solidFill>
                <a:latin typeface="Tahoma" panose="020B0604030504040204" pitchFamily="34" charset="0"/>
                <a:ea typeface="Calibri" panose="020F0502020204030204" pitchFamily="34" charset="0"/>
              </a:rPr>
              <a:t>We are aware that COVID-19 placed a significant strain on staff and resources</a:t>
            </a:r>
          </a:p>
          <a:p>
            <a:pPr marL="0" indent="0">
              <a:buNone/>
            </a:pPr>
            <a:endParaRPr lang="en-US" dirty="0">
              <a:solidFill>
                <a:srgbClr val="202020"/>
              </a:solidFill>
              <a:latin typeface="Tahoma" panose="020B0604030504040204" pitchFamily="34" charset="0"/>
              <a:ea typeface="Calibri" panose="020F0502020204030204" pitchFamily="34" charset="0"/>
            </a:endParaRPr>
          </a:p>
          <a:p>
            <a:r>
              <a:rPr lang="en-US" dirty="0">
                <a:solidFill>
                  <a:srgbClr val="202020"/>
                </a:solidFill>
                <a:latin typeface="Tahoma" panose="020B0604030504040204" pitchFamily="34" charset="0"/>
                <a:ea typeface="Calibri" panose="020F0502020204030204" pitchFamily="34" charset="0"/>
              </a:rPr>
              <a:t>Formal announcement sent out April 9, 2020</a:t>
            </a:r>
          </a:p>
          <a:p>
            <a:r>
              <a:rPr lang="en-US" dirty="0">
                <a:solidFill>
                  <a:srgbClr val="202020"/>
                </a:solidFill>
                <a:latin typeface="Tahoma" panose="020B0604030504040204" pitchFamily="34" charset="0"/>
                <a:ea typeface="Calibri" panose="020F0502020204030204" pitchFamily="34" charset="0"/>
              </a:rPr>
              <a:t>Personnel may have been reassigned making the performance of usual operations difficult if not impossible </a:t>
            </a:r>
          </a:p>
          <a:p>
            <a:r>
              <a:rPr lang="en-US" dirty="0">
                <a:solidFill>
                  <a:srgbClr val="202020"/>
                </a:solidFill>
                <a:latin typeface="Tahoma" panose="020B0604030504040204" pitchFamily="34" charset="0"/>
                <a:ea typeface="Calibri" panose="020F0502020204030204" pitchFamily="34" charset="0"/>
              </a:rPr>
              <a:t>Many patients have had their follow-up office visits delayed. This may result in patients being seen outside of the prescribed time period (9-21 months) which is beyond anyone’s control. </a:t>
            </a:r>
          </a:p>
          <a:p>
            <a:r>
              <a:rPr lang="en-US" dirty="0">
                <a:solidFill>
                  <a:srgbClr val="202020"/>
                </a:solidFill>
                <a:latin typeface="Tahoma" panose="020B0604030504040204" pitchFamily="34" charset="0"/>
                <a:ea typeface="Calibri" panose="020F0502020204030204" pitchFamily="34" charset="0"/>
              </a:rPr>
              <a:t>Workflow disruptions may have caused delays in data entry and follow-up</a:t>
            </a:r>
          </a:p>
          <a:p>
            <a:pPr marL="0" indent="0">
              <a:buNone/>
            </a:pPr>
            <a:endParaRPr lang="en-US" dirty="0">
              <a:solidFill>
                <a:srgbClr val="FF0000"/>
              </a:solidFill>
              <a:latin typeface="Tahoma" panose="020B0604030504040204" pitchFamily="34" charset="0"/>
              <a:ea typeface="Calibri" panose="020F0502020204030204" pitchFamily="34" charset="0"/>
            </a:endParaRPr>
          </a:p>
          <a:p>
            <a:pPr marL="0" indent="0">
              <a:buNone/>
            </a:pPr>
            <a:r>
              <a:rPr lang="en-US" dirty="0">
                <a:solidFill>
                  <a:srgbClr val="FF0000"/>
                </a:solidFill>
                <a:latin typeface="Tahoma" panose="020B0604030504040204" pitchFamily="34" charset="0"/>
                <a:ea typeface="Calibri" panose="020F0502020204030204" pitchFamily="34" charset="0"/>
              </a:rPr>
              <a:t>The Participation Committee will assess the 2020 Participation Award criteria to assure that temporary workflow disruptions will not have a negative impact on participation awards.</a:t>
            </a:r>
          </a:p>
          <a:p>
            <a:pPr marL="0" indent="0">
              <a:buNone/>
            </a:pPr>
            <a:endParaRPr lang="en-US" dirty="0">
              <a:solidFill>
                <a:srgbClr val="FF0000"/>
              </a:solidFill>
              <a:latin typeface="Tahoma" panose="020B0604030504040204" pitchFamily="34" charset="0"/>
              <a:ea typeface="Calibri" panose="020F0502020204030204" pitchFamily="34" charset="0"/>
            </a:endParaRPr>
          </a:p>
          <a:p>
            <a:pPr marL="0" indent="0">
              <a:buNone/>
            </a:pPr>
            <a:r>
              <a:rPr lang="en-US" dirty="0">
                <a:solidFill>
                  <a:srgbClr val="FF0000"/>
                </a:solidFill>
                <a:latin typeface="Tahoma" panose="020B0604030504040204" pitchFamily="34" charset="0"/>
                <a:ea typeface="Calibri" panose="020F0502020204030204" pitchFamily="34" charset="0"/>
              </a:rPr>
              <a:t>Updates will be provided via December QI webinar, newsletter, and email blast.</a:t>
            </a:r>
            <a:br>
              <a:rPr lang="en-US" dirty="0">
                <a:solidFill>
                  <a:srgbClr val="FF0000"/>
                </a:solidFill>
                <a:latin typeface="Tahoma" panose="020B0604030504040204" pitchFamily="34" charset="0"/>
                <a:ea typeface="Calibri" panose="020F0502020204030204" pitchFamily="34" charset="0"/>
              </a:rPr>
            </a:br>
            <a:endParaRPr lang="en-US" dirty="0">
              <a:solidFill>
                <a:srgbClr val="FF0000"/>
              </a:solidFill>
            </a:endParaRPr>
          </a:p>
        </p:txBody>
      </p:sp>
    </p:spTree>
    <p:extLst>
      <p:ext uri="{BB962C8B-B14F-4D97-AF65-F5344CB8AC3E}">
        <p14:creationId xmlns:p14="http://schemas.microsoft.com/office/powerpoint/2010/main" val="3582196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9D1AA-8E0D-437A-A5F4-410438B83912}"/>
              </a:ext>
            </a:extLst>
          </p:cNvPr>
          <p:cNvSpPr>
            <a:spLocks noGrp="1"/>
          </p:cNvSpPr>
          <p:nvPr>
            <p:ph type="title"/>
          </p:nvPr>
        </p:nvSpPr>
        <p:spPr/>
        <p:txBody>
          <a:bodyPr/>
          <a:lstStyle/>
          <a:p>
            <a:r>
              <a:rPr lang="en-US" dirty="0"/>
              <a:t>LTFU and COVID-19</a:t>
            </a:r>
          </a:p>
        </p:txBody>
      </p:sp>
      <p:sp>
        <p:nvSpPr>
          <p:cNvPr id="3" name="Content Placeholder 2">
            <a:extLst>
              <a:ext uri="{FF2B5EF4-FFF2-40B4-BE49-F238E27FC236}">
                <a16:creationId xmlns:a16="http://schemas.microsoft.com/office/drawing/2014/main" id="{EEAA4855-0D43-4339-A64C-56E5D2B198A3}"/>
              </a:ext>
            </a:extLst>
          </p:cNvPr>
          <p:cNvSpPr>
            <a:spLocks noGrp="1"/>
          </p:cNvSpPr>
          <p:nvPr>
            <p:ph idx="1"/>
          </p:nvPr>
        </p:nvSpPr>
        <p:spPr>
          <a:xfrm>
            <a:off x="790575" y="1058814"/>
            <a:ext cx="10972800" cy="4732386"/>
          </a:xfrm>
        </p:spPr>
        <p:txBody>
          <a:bodyPr>
            <a:normAutofit fontScale="77500" lnSpcReduction="20000"/>
          </a:bodyPr>
          <a:lstStyle/>
          <a:p>
            <a:r>
              <a:rPr lang="en-US" dirty="0"/>
              <a:t>Participation Committee includes physicians, data abstractors/managers, PAs. Three participate on this call!</a:t>
            </a:r>
          </a:p>
          <a:p>
            <a:r>
              <a:rPr lang="en-US" dirty="0"/>
              <a:t>How have you and your center been affected by COVID-19 and what would you like me to take back to the Participation Committee?</a:t>
            </a:r>
          </a:p>
          <a:p>
            <a:r>
              <a:rPr lang="en-US" dirty="0"/>
              <a:t>Since this is the LTFU group, wanted to get feedback specifically from this group.</a:t>
            </a:r>
          </a:p>
          <a:p>
            <a:pPr lvl="1"/>
            <a:r>
              <a:rPr lang="en-US" sz="3200" dirty="0"/>
              <a:t>Concern voiced over how imaging, patients not coming in for follow-up, decrease staffing, etc. will affect LTFU rates. Explained that data will be analyzed in detail to see how (if) any affect COVID-19 has on LTFU. Different options have been brought forth (temporarily remove mandatory imaging for a complete f/u?).</a:t>
            </a:r>
          </a:p>
          <a:p>
            <a:pPr lvl="1"/>
            <a:r>
              <a:rPr lang="en-US" sz="3200" dirty="0"/>
              <a:t>Most agreed that removing LTFU from the Participation Award criteria, but recognizing centers who maintained or increase their rate during this time period is a good idea.</a:t>
            </a:r>
          </a:p>
          <a:p>
            <a:pPr lvl="1"/>
            <a:endParaRPr lang="en-US" dirty="0"/>
          </a:p>
          <a:p>
            <a:pPr lvl="1"/>
            <a:endParaRPr lang="en-US" dirty="0"/>
          </a:p>
        </p:txBody>
      </p:sp>
      <p:sp>
        <p:nvSpPr>
          <p:cNvPr id="4" name="Slide Number Placeholder 3">
            <a:extLst>
              <a:ext uri="{FF2B5EF4-FFF2-40B4-BE49-F238E27FC236}">
                <a16:creationId xmlns:a16="http://schemas.microsoft.com/office/drawing/2014/main" id="{D2FEA885-5664-4A14-8E1C-F2284FE18242}"/>
              </a:ext>
            </a:extLst>
          </p:cNvPr>
          <p:cNvSpPr>
            <a:spLocks noGrp="1"/>
          </p:cNvSpPr>
          <p:nvPr>
            <p:ph type="sldNum" sz="quarter" idx="10"/>
          </p:nvPr>
        </p:nvSpPr>
        <p:spPr/>
        <p:txBody>
          <a:bodyPr/>
          <a:lstStyle/>
          <a:p>
            <a:fld id="{19BB7DA4-2697-4546-83A3-2C93572BA837}" type="slidenum">
              <a:rPr lang="en-US" smtClean="0"/>
              <a:pPr/>
              <a:t>4</a:t>
            </a:fld>
            <a:endParaRPr lang="en-US" dirty="0"/>
          </a:p>
        </p:txBody>
      </p:sp>
    </p:spTree>
    <p:extLst>
      <p:ext uri="{BB962C8B-B14F-4D97-AF65-F5344CB8AC3E}">
        <p14:creationId xmlns:p14="http://schemas.microsoft.com/office/powerpoint/2010/main" val="29182992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D6366CE-4CE1-453D-95F8-9CC62514E00F}"/>
              </a:ext>
            </a:extLst>
          </p:cNvPr>
          <p:cNvSpPr>
            <a:spLocks noGrp="1"/>
          </p:cNvSpPr>
          <p:nvPr>
            <p:ph idx="1"/>
          </p:nvPr>
        </p:nvSpPr>
        <p:spPr>
          <a:xfrm>
            <a:off x="1981200" y="1718925"/>
            <a:ext cx="8229600" cy="3600400"/>
          </a:xfrm>
        </p:spPr>
        <p:txBody>
          <a:bodyPr>
            <a:normAutofit/>
          </a:bodyPr>
          <a:lstStyle/>
          <a:p>
            <a:pPr marL="0" indent="0" algn="ctr">
              <a:buNone/>
            </a:pPr>
            <a:r>
              <a:rPr lang="en-US" sz="4400" b="1" dirty="0">
                <a:solidFill>
                  <a:srgbClr val="C00000"/>
                </a:solidFill>
              </a:rPr>
              <a:t>New On-Line LTFU Reports </a:t>
            </a:r>
            <a:endParaRPr lang="en-US" sz="4400" dirty="0">
              <a:solidFill>
                <a:srgbClr val="C00000"/>
              </a:solidFill>
            </a:endParaRPr>
          </a:p>
        </p:txBody>
      </p:sp>
      <p:sp>
        <p:nvSpPr>
          <p:cNvPr id="4" name="Slide Number Placeholder 3">
            <a:extLst>
              <a:ext uri="{FF2B5EF4-FFF2-40B4-BE49-F238E27FC236}">
                <a16:creationId xmlns:a16="http://schemas.microsoft.com/office/drawing/2014/main" id="{D45F839A-D5A4-4CF6-B791-6BBE2A95383F}"/>
              </a:ext>
            </a:extLst>
          </p:cNvPr>
          <p:cNvSpPr>
            <a:spLocks noGrp="1"/>
          </p:cNvSpPr>
          <p:nvPr>
            <p:ph type="sldNum" sz="quarter" idx="10"/>
          </p:nvPr>
        </p:nvSpPr>
        <p:spPr/>
        <p:txBody>
          <a:bodyPr/>
          <a:lstStyle/>
          <a:p>
            <a:fld id="{19BB7DA4-2697-4546-83A3-2C93572BA837}" type="slidenum">
              <a:rPr lang="en-US">
                <a:solidFill>
                  <a:prstClr val="black">
                    <a:tint val="75000"/>
                  </a:prstClr>
                </a:solidFill>
                <a:latin typeface="Calibri"/>
              </a:rPr>
              <a:pPr/>
              <a:t>5</a:t>
            </a:fld>
            <a:endParaRPr lang="en-US" dirty="0">
              <a:solidFill>
                <a:prstClr val="black">
                  <a:tint val="75000"/>
                </a:prstClr>
              </a:solidFill>
              <a:latin typeface="Calibri"/>
            </a:endParaRPr>
          </a:p>
        </p:txBody>
      </p:sp>
    </p:spTree>
    <p:extLst>
      <p:ext uri="{BB962C8B-B14F-4D97-AF65-F5344CB8AC3E}">
        <p14:creationId xmlns:p14="http://schemas.microsoft.com/office/powerpoint/2010/main" val="23154718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710DB8-E449-4454-B2E2-E01C7CFACF41}"/>
              </a:ext>
            </a:extLst>
          </p:cNvPr>
          <p:cNvSpPr>
            <a:spLocks noGrp="1"/>
          </p:cNvSpPr>
          <p:nvPr>
            <p:ph type="title"/>
          </p:nvPr>
        </p:nvSpPr>
        <p:spPr/>
        <p:txBody>
          <a:bodyPr/>
          <a:lstStyle/>
          <a:p>
            <a:r>
              <a:rPr lang="en-US" b="1" dirty="0" err="1"/>
              <a:t>InSights</a:t>
            </a:r>
            <a:r>
              <a:rPr lang="en-US" b="1" dirty="0"/>
              <a:t> EVAR LTFU Report</a:t>
            </a:r>
          </a:p>
        </p:txBody>
      </p:sp>
      <p:sp>
        <p:nvSpPr>
          <p:cNvPr id="3" name="Content Placeholder 2">
            <a:extLst>
              <a:ext uri="{FF2B5EF4-FFF2-40B4-BE49-F238E27FC236}">
                <a16:creationId xmlns:a16="http://schemas.microsoft.com/office/drawing/2014/main" id="{B2E77CC9-324E-440B-8118-A83ECB477987}"/>
              </a:ext>
            </a:extLst>
          </p:cNvPr>
          <p:cNvSpPr>
            <a:spLocks noGrp="1"/>
          </p:cNvSpPr>
          <p:nvPr>
            <p:ph idx="1"/>
          </p:nvPr>
        </p:nvSpPr>
        <p:spPr>
          <a:xfrm>
            <a:off x="1981200" y="1835038"/>
            <a:ext cx="8229600" cy="3600400"/>
          </a:xfrm>
        </p:spPr>
        <p:txBody>
          <a:bodyPr/>
          <a:lstStyle/>
          <a:p>
            <a:r>
              <a:rPr lang="en-US" sz="2000" dirty="0"/>
              <a:t>Select sites scheduled to test Mid October 2020 </a:t>
            </a:r>
          </a:p>
          <a:p>
            <a:r>
              <a:rPr lang="en-US" sz="2000" dirty="0"/>
              <a:t>To be rolled out to all sites soon </a:t>
            </a:r>
          </a:p>
          <a:p>
            <a:r>
              <a:rPr lang="en-US" sz="2000" dirty="0"/>
              <a:t>Over time LTFU reports to be created for all registries (CEA/CAS next) </a:t>
            </a:r>
          </a:p>
          <a:p>
            <a:r>
              <a:rPr lang="en-US" sz="2000" dirty="0"/>
              <a:t>*A toggle will be provided at the top of the report to show or hide the (n/m ) values </a:t>
            </a:r>
          </a:p>
          <a:p>
            <a:r>
              <a:rPr lang="en-US" sz="2000" dirty="0"/>
              <a:t>Ability to drill down to the patient PRIMPROCID  </a:t>
            </a:r>
          </a:p>
          <a:p>
            <a:r>
              <a:rPr lang="en-US" sz="2000" dirty="0"/>
              <a:t>Ability to filter on Elective, Ruptured, Symptomatic</a:t>
            </a:r>
          </a:p>
          <a:p>
            <a:pPr marL="0" indent="0">
              <a:buNone/>
            </a:pPr>
            <a:endParaRPr lang="en-US" dirty="0"/>
          </a:p>
        </p:txBody>
      </p:sp>
      <p:sp>
        <p:nvSpPr>
          <p:cNvPr id="4" name="Slide Number Placeholder 3">
            <a:extLst>
              <a:ext uri="{FF2B5EF4-FFF2-40B4-BE49-F238E27FC236}">
                <a16:creationId xmlns:a16="http://schemas.microsoft.com/office/drawing/2014/main" id="{F5232187-8E47-41A7-BA1A-8D1781FE8D1E}"/>
              </a:ext>
            </a:extLst>
          </p:cNvPr>
          <p:cNvSpPr>
            <a:spLocks noGrp="1"/>
          </p:cNvSpPr>
          <p:nvPr>
            <p:ph type="sldNum" sz="quarter" idx="10"/>
          </p:nvPr>
        </p:nvSpPr>
        <p:spPr/>
        <p:txBody>
          <a:bodyPr/>
          <a:lstStyle/>
          <a:p>
            <a:fld id="{19BB7DA4-2697-4546-83A3-2C93572BA837}" type="slidenum">
              <a:rPr lang="en-US">
                <a:solidFill>
                  <a:prstClr val="black">
                    <a:tint val="75000"/>
                  </a:prstClr>
                </a:solidFill>
                <a:latin typeface="Calibri"/>
              </a:rPr>
              <a:pPr/>
              <a:t>6</a:t>
            </a:fld>
            <a:endParaRPr lang="en-US" dirty="0">
              <a:solidFill>
                <a:prstClr val="black">
                  <a:tint val="75000"/>
                </a:prstClr>
              </a:solidFill>
              <a:latin typeface="Calibri"/>
            </a:endParaRPr>
          </a:p>
        </p:txBody>
      </p:sp>
      <p:pic>
        <p:nvPicPr>
          <p:cNvPr id="10" name="Picture 9">
            <a:extLst>
              <a:ext uri="{FF2B5EF4-FFF2-40B4-BE49-F238E27FC236}">
                <a16:creationId xmlns:a16="http://schemas.microsoft.com/office/drawing/2014/main" id="{36B0BF2E-72F3-43F7-9A4C-906FC259C441}"/>
              </a:ext>
            </a:extLst>
          </p:cNvPr>
          <p:cNvPicPr>
            <a:picLocks noChangeAspect="1"/>
          </p:cNvPicPr>
          <p:nvPr/>
        </p:nvPicPr>
        <p:blipFill>
          <a:blip r:embed="rId2"/>
          <a:stretch>
            <a:fillRect/>
          </a:stretch>
        </p:blipFill>
        <p:spPr>
          <a:xfrm>
            <a:off x="3170115" y="4746755"/>
            <a:ext cx="5009794" cy="611733"/>
          </a:xfrm>
          <a:prstGeom prst="rect">
            <a:avLst/>
          </a:prstGeom>
        </p:spPr>
      </p:pic>
    </p:spTree>
    <p:extLst>
      <p:ext uri="{BB962C8B-B14F-4D97-AF65-F5344CB8AC3E}">
        <p14:creationId xmlns:p14="http://schemas.microsoft.com/office/powerpoint/2010/main" val="1268551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267854-C9EC-4516-B19D-FD5994BB3EB8}"/>
              </a:ext>
            </a:extLst>
          </p:cNvPr>
          <p:cNvSpPr>
            <a:spLocks noGrp="1"/>
          </p:cNvSpPr>
          <p:nvPr>
            <p:ph type="title"/>
          </p:nvPr>
        </p:nvSpPr>
        <p:spPr/>
        <p:txBody>
          <a:bodyPr/>
          <a:lstStyle/>
          <a:p>
            <a:r>
              <a:rPr lang="en-US" b="1" dirty="0" err="1"/>
              <a:t>InSights</a:t>
            </a:r>
            <a:r>
              <a:rPr lang="en-US" b="1" dirty="0"/>
              <a:t> EVAR LTFU Report</a:t>
            </a:r>
          </a:p>
        </p:txBody>
      </p:sp>
      <p:pic>
        <p:nvPicPr>
          <p:cNvPr id="5" name="Content Placeholder 4">
            <a:extLst>
              <a:ext uri="{FF2B5EF4-FFF2-40B4-BE49-F238E27FC236}">
                <a16:creationId xmlns:a16="http://schemas.microsoft.com/office/drawing/2014/main" id="{58FAD644-B62E-4E7A-9D57-4CFB07BB6472}"/>
              </a:ext>
            </a:extLst>
          </p:cNvPr>
          <p:cNvPicPr>
            <a:picLocks noGrp="1" noChangeAspect="1"/>
          </p:cNvPicPr>
          <p:nvPr>
            <p:ph idx="1"/>
          </p:nvPr>
        </p:nvPicPr>
        <p:blipFill>
          <a:blip r:embed="rId2"/>
          <a:stretch>
            <a:fillRect/>
          </a:stretch>
        </p:blipFill>
        <p:spPr>
          <a:xfrm>
            <a:off x="2567709" y="1653310"/>
            <a:ext cx="6548582" cy="4368079"/>
          </a:xfrm>
          <a:prstGeom prst="rect">
            <a:avLst/>
          </a:prstGeom>
        </p:spPr>
      </p:pic>
      <p:sp>
        <p:nvSpPr>
          <p:cNvPr id="4" name="Slide Number Placeholder 3">
            <a:extLst>
              <a:ext uri="{FF2B5EF4-FFF2-40B4-BE49-F238E27FC236}">
                <a16:creationId xmlns:a16="http://schemas.microsoft.com/office/drawing/2014/main" id="{52C08061-94BA-443C-906F-924C2D6D23FF}"/>
              </a:ext>
            </a:extLst>
          </p:cNvPr>
          <p:cNvSpPr>
            <a:spLocks noGrp="1"/>
          </p:cNvSpPr>
          <p:nvPr>
            <p:ph type="sldNum" sz="quarter" idx="10"/>
          </p:nvPr>
        </p:nvSpPr>
        <p:spPr/>
        <p:txBody>
          <a:bodyPr/>
          <a:lstStyle/>
          <a:p>
            <a:fld id="{19BB7DA4-2697-4546-83A3-2C93572BA837}" type="slidenum">
              <a:rPr lang="en-US">
                <a:solidFill>
                  <a:prstClr val="black">
                    <a:tint val="75000"/>
                  </a:prstClr>
                </a:solidFill>
                <a:latin typeface="Calibri"/>
              </a:rPr>
              <a:pPr/>
              <a:t>7</a:t>
            </a:fld>
            <a:endParaRPr lang="en-US" dirty="0">
              <a:solidFill>
                <a:prstClr val="black">
                  <a:tint val="75000"/>
                </a:prstClr>
              </a:solidFill>
              <a:latin typeface="Calibri"/>
            </a:endParaRPr>
          </a:p>
        </p:txBody>
      </p:sp>
    </p:spTree>
    <p:extLst>
      <p:ext uri="{BB962C8B-B14F-4D97-AF65-F5344CB8AC3E}">
        <p14:creationId xmlns:p14="http://schemas.microsoft.com/office/powerpoint/2010/main" val="18581616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267854-C9EC-4516-B19D-FD5994BB3EB8}"/>
              </a:ext>
            </a:extLst>
          </p:cNvPr>
          <p:cNvSpPr>
            <a:spLocks noGrp="1"/>
          </p:cNvSpPr>
          <p:nvPr>
            <p:ph type="title"/>
          </p:nvPr>
        </p:nvSpPr>
        <p:spPr/>
        <p:txBody>
          <a:bodyPr/>
          <a:lstStyle/>
          <a:p>
            <a:r>
              <a:rPr lang="en-US" b="1" dirty="0" err="1"/>
              <a:t>InSights</a:t>
            </a:r>
            <a:r>
              <a:rPr lang="en-US" b="1" dirty="0"/>
              <a:t> EVAR LTFU Report</a:t>
            </a:r>
          </a:p>
        </p:txBody>
      </p:sp>
      <p:sp>
        <p:nvSpPr>
          <p:cNvPr id="4" name="Slide Number Placeholder 3">
            <a:extLst>
              <a:ext uri="{FF2B5EF4-FFF2-40B4-BE49-F238E27FC236}">
                <a16:creationId xmlns:a16="http://schemas.microsoft.com/office/drawing/2014/main" id="{52C08061-94BA-443C-906F-924C2D6D23FF}"/>
              </a:ext>
            </a:extLst>
          </p:cNvPr>
          <p:cNvSpPr>
            <a:spLocks noGrp="1"/>
          </p:cNvSpPr>
          <p:nvPr>
            <p:ph type="sldNum" sz="quarter" idx="10"/>
          </p:nvPr>
        </p:nvSpPr>
        <p:spPr/>
        <p:txBody>
          <a:bodyPr/>
          <a:lstStyle/>
          <a:p>
            <a:fld id="{19BB7DA4-2697-4546-83A3-2C93572BA837}" type="slidenum">
              <a:rPr lang="en-US">
                <a:solidFill>
                  <a:prstClr val="black">
                    <a:tint val="75000"/>
                  </a:prstClr>
                </a:solidFill>
                <a:latin typeface="Calibri"/>
              </a:rPr>
              <a:pPr/>
              <a:t>8</a:t>
            </a:fld>
            <a:endParaRPr lang="en-US" dirty="0">
              <a:solidFill>
                <a:prstClr val="black">
                  <a:tint val="75000"/>
                </a:prstClr>
              </a:solidFill>
              <a:latin typeface="Calibri"/>
            </a:endParaRPr>
          </a:p>
        </p:txBody>
      </p:sp>
      <p:pic>
        <p:nvPicPr>
          <p:cNvPr id="8" name="Content Placeholder 7">
            <a:extLst>
              <a:ext uri="{FF2B5EF4-FFF2-40B4-BE49-F238E27FC236}">
                <a16:creationId xmlns:a16="http://schemas.microsoft.com/office/drawing/2014/main" id="{7091CE42-4500-4EEB-B923-D64409AF486F}"/>
              </a:ext>
            </a:extLst>
          </p:cNvPr>
          <p:cNvPicPr>
            <a:picLocks noGrp="1" noChangeAspect="1"/>
          </p:cNvPicPr>
          <p:nvPr>
            <p:ph idx="1"/>
          </p:nvPr>
        </p:nvPicPr>
        <p:blipFill>
          <a:blip r:embed="rId3"/>
          <a:stretch>
            <a:fillRect/>
          </a:stretch>
        </p:blipFill>
        <p:spPr>
          <a:xfrm>
            <a:off x="2189019" y="1386466"/>
            <a:ext cx="7241308" cy="4589461"/>
          </a:xfrm>
          <a:prstGeom prst="rect">
            <a:avLst/>
          </a:prstGeom>
        </p:spPr>
      </p:pic>
    </p:spTree>
    <p:extLst>
      <p:ext uri="{BB962C8B-B14F-4D97-AF65-F5344CB8AC3E}">
        <p14:creationId xmlns:p14="http://schemas.microsoft.com/office/powerpoint/2010/main" val="37454577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678582-ADA5-496F-B270-2BFC59978CD2}"/>
              </a:ext>
            </a:extLst>
          </p:cNvPr>
          <p:cNvSpPr>
            <a:spLocks noGrp="1"/>
          </p:cNvSpPr>
          <p:nvPr>
            <p:ph type="title"/>
          </p:nvPr>
        </p:nvSpPr>
        <p:spPr/>
        <p:txBody>
          <a:bodyPr/>
          <a:lstStyle/>
          <a:p>
            <a:r>
              <a:rPr lang="en-US" dirty="0"/>
              <a:t>Discussion</a:t>
            </a:r>
          </a:p>
        </p:txBody>
      </p:sp>
      <p:sp>
        <p:nvSpPr>
          <p:cNvPr id="3" name="Content Placeholder 2">
            <a:extLst>
              <a:ext uri="{FF2B5EF4-FFF2-40B4-BE49-F238E27FC236}">
                <a16:creationId xmlns:a16="http://schemas.microsoft.com/office/drawing/2014/main" id="{DFEB2A98-52E3-468D-B01F-BEB069D9C207}"/>
              </a:ext>
            </a:extLst>
          </p:cNvPr>
          <p:cNvSpPr>
            <a:spLocks noGrp="1"/>
          </p:cNvSpPr>
          <p:nvPr>
            <p:ph idx="1"/>
          </p:nvPr>
        </p:nvSpPr>
        <p:spPr>
          <a:xfrm>
            <a:off x="552450" y="1054065"/>
            <a:ext cx="10972800" cy="5241960"/>
          </a:xfrm>
        </p:spPr>
        <p:txBody>
          <a:bodyPr>
            <a:normAutofit fontScale="47500" lnSpcReduction="20000"/>
          </a:bodyPr>
          <a:lstStyle/>
          <a:p>
            <a:pPr lvl="0"/>
            <a:r>
              <a:rPr lang="en-US" sz="3400" dirty="0"/>
              <a:t>Round table:</a:t>
            </a:r>
          </a:p>
          <a:p>
            <a:pPr lvl="1"/>
            <a:r>
              <a:rPr lang="en-US" sz="3400" dirty="0"/>
              <a:t>Where are you in the process? </a:t>
            </a:r>
          </a:p>
          <a:p>
            <a:pPr lvl="2"/>
            <a:r>
              <a:rPr lang="en-US" sz="3400" dirty="0"/>
              <a:t>Thinking about it, starting, mid-way, wrapping up, sustaining</a:t>
            </a:r>
          </a:p>
          <a:p>
            <a:pPr lvl="2"/>
            <a:r>
              <a:rPr lang="en-US" sz="3400" dirty="0"/>
              <a:t>Varying stages of participation. Great having new to VQI members – able to learn from others. </a:t>
            </a:r>
          </a:p>
          <a:p>
            <a:pPr lvl="1"/>
            <a:r>
              <a:rPr lang="en-US" sz="3400" dirty="0"/>
              <a:t>Successes</a:t>
            </a:r>
          </a:p>
          <a:p>
            <a:pPr lvl="2"/>
            <a:r>
              <a:rPr lang="en-US" sz="3400" dirty="0"/>
              <a:t>Michelle Glanville reviewed her center/regional LTFU charter with the group. Thanks Michelle!</a:t>
            </a:r>
          </a:p>
          <a:p>
            <a:pPr lvl="2"/>
            <a:r>
              <a:rPr lang="en-US" sz="3400" dirty="0"/>
              <a:t>Many shared words of wisdom. </a:t>
            </a:r>
          </a:p>
          <a:p>
            <a:pPr lvl="2"/>
            <a:r>
              <a:rPr lang="en-US" sz="3400" dirty="0"/>
              <a:t>Discussed the QI webinar that featured LTFU charter. Here’s the link in case you missed it or want to see it again:  </a:t>
            </a:r>
            <a:r>
              <a:rPr lang="en-US" sz="3400" dirty="0">
                <a:hlinkClick r:id="rId2">
                  <a:extLst>
                    <a:ext uri="{A12FA001-AC4F-418D-AE19-62706E023703}">
                      <ahyp:hlinkClr xmlns:ahyp="http://schemas.microsoft.com/office/drawing/2018/hyperlinkcolor" val="tx"/>
                    </a:ext>
                  </a:extLst>
                </a:hlinkClick>
              </a:rPr>
              <a:t>SVS PSO Quality Improvement Webinar Northern California Vascular Study Group Strategies for Success</a:t>
            </a:r>
            <a:r>
              <a:rPr lang="en-US" sz="3400" dirty="0"/>
              <a:t>  </a:t>
            </a:r>
          </a:p>
          <a:p>
            <a:pPr lvl="1"/>
            <a:r>
              <a:rPr lang="en-US" sz="3400" dirty="0"/>
              <a:t>The Epic user list access was mentioned and shared during the webinar - Sharing Templates using EPIC </a:t>
            </a:r>
            <a:r>
              <a:rPr lang="en-US" sz="3400" dirty="0" err="1"/>
              <a:t>UserWeb</a:t>
            </a:r>
            <a:endParaRPr lang="en-US" sz="3400" dirty="0"/>
          </a:p>
          <a:p>
            <a:pPr lvl="2"/>
            <a:r>
              <a:rPr lang="en-US" sz="3400" dirty="0"/>
              <a:t>Create an account </a:t>
            </a:r>
            <a:r>
              <a:rPr lang="en-US" sz="3400" dirty="0">
                <a:hlinkClick r:id="rId3"/>
              </a:rPr>
              <a:t>https://userweb.epic.com/Account/Register</a:t>
            </a:r>
            <a:r>
              <a:rPr lang="en-US" sz="3400" dirty="0"/>
              <a:t> </a:t>
            </a:r>
          </a:p>
          <a:p>
            <a:pPr lvl="2"/>
            <a:r>
              <a:rPr lang="en-US" sz="3400" dirty="0"/>
              <a:t>Access Community Library </a:t>
            </a:r>
            <a:r>
              <a:rPr lang="en-US" sz="3400" dirty="0">
                <a:hlinkClick r:id="rId4"/>
              </a:rPr>
              <a:t>https://comlib.epic.com/</a:t>
            </a:r>
            <a:endParaRPr lang="en-US" sz="3400" dirty="0"/>
          </a:p>
          <a:p>
            <a:pPr lvl="2"/>
            <a:r>
              <a:rPr lang="en-US" sz="3400" dirty="0"/>
              <a:t>Search VQI, Filter by Stanford or UCSF</a:t>
            </a:r>
          </a:p>
          <a:p>
            <a:pPr lvl="2"/>
            <a:r>
              <a:rPr lang="en-US" sz="3400" dirty="0"/>
              <a:t>Smart Texts available but not Smart phrases</a:t>
            </a:r>
          </a:p>
          <a:p>
            <a:pPr lvl="1"/>
            <a:r>
              <a:rPr lang="en-US" sz="3400" dirty="0"/>
              <a:t>Alexa Grant </a:t>
            </a:r>
            <a:r>
              <a:rPr lang="en-US" sz="3400" dirty="0" err="1"/>
              <a:t>Gorveatt</a:t>
            </a:r>
            <a:r>
              <a:rPr lang="en-US" sz="3400" dirty="0"/>
              <a:t> from Nova Scotia shared her phone script for calling patients to increase their LTFU. See attached. Thanks Alexa!</a:t>
            </a:r>
          </a:p>
          <a:p>
            <a:pPr lvl="2"/>
            <a:r>
              <a:rPr lang="en-US" sz="3400" dirty="0"/>
              <a:t>Attached is a blank charter. </a:t>
            </a:r>
          </a:p>
          <a:p>
            <a:pPr lvl="2"/>
            <a:r>
              <a:rPr lang="en-US" sz="3400" dirty="0"/>
              <a:t>Click here for sample charters. </a:t>
            </a:r>
            <a:r>
              <a:rPr lang="en-US" sz="3400" dirty="0">
                <a:hlinkClick r:id="rId5">
                  <a:extLst>
                    <a:ext uri="{A12FA001-AC4F-418D-AE19-62706E023703}">
                      <ahyp:hlinkClr xmlns:ahyp="http://schemas.microsoft.com/office/drawing/2018/hyperlinkcolor" val="tx"/>
                    </a:ext>
                  </a:extLst>
                </a:hlinkClick>
              </a:rPr>
              <a:t>https://www.vqi.org/national-data/</a:t>
            </a:r>
            <a:r>
              <a:rPr lang="en-US" sz="3400" dirty="0"/>
              <a:t> you’ll need a different log on and password for this. Contact Nancy Heatley at </a:t>
            </a:r>
            <a:r>
              <a:rPr lang="en-US" sz="3400" dirty="0">
                <a:hlinkClick r:id="rId6">
                  <a:extLst>
                    <a:ext uri="{A12FA001-AC4F-418D-AE19-62706E023703}">
                      <ahyp:hlinkClr xmlns:ahyp="http://schemas.microsoft.com/office/drawing/2018/hyperlinkcolor" val="tx"/>
                    </a:ext>
                  </a:extLst>
                </a:hlinkClick>
              </a:rPr>
              <a:t>nheatley@svspso.org</a:t>
            </a:r>
            <a:r>
              <a:rPr lang="en-US" sz="3400" dirty="0"/>
              <a:t> for access. Scroll to the bottom of the page and click on “2”. In the middle column at the bottom, you’ll see links to different sample charters. You’re free to use any portion of any of them, just plug your data into it. Send the charter to me and I’ll review and give you pointers. Also, you get 2 QI points towards the participation awards.</a:t>
            </a:r>
          </a:p>
          <a:p>
            <a:pPr lvl="2"/>
            <a:endParaRPr lang="en-US" sz="3400" dirty="0"/>
          </a:p>
          <a:p>
            <a:endParaRPr lang="en-US" dirty="0"/>
          </a:p>
        </p:txBody>
      </p:sp>
      <p:sp>
        <p:nvSpPr>
          <p:cNvPr id="4" name="Slide Number Placeholder 3">
            <a:extLst>
              <a:ext uri="{FF2B5EF4-FFF2-40B4-BE49-F238E27FC236}">
                <a16:creationId xmlns:a16="http://schemas.microsoft.com/office/drawing/2014/main" id="{1CBD5230-9FB5-4E58-A4D6-CFD511FE373A}"/>
              </a:ext>
            </a:extLst>
          </p:cNvPr>
          <p:cNvSpPr>
            <a:spLocks noGrp="1"/>
          </p:cNvSpPr>
          <p:nvPr>
            <p:ph type="sldNum" sz="quarter" idx="10"/>
          </p:nvPr>
        </p:nvSpPr>
        <p:spPr/>
        <p:txBody>
          <a:bodyPr/>
          <a:lstStyle/>
          <a:p>
            <a:fld id="{19BB7DA4-2697-4546-83A3-2C93572BA837}" type="slidenum">
              <a:rPr lang="en-US" smtClean="0"/>
              <a:pPr/>
              <a:t>9</a:t>
            </a:fld>
            <a:endParaRPr lang="en-US" dirty="0"/>
          </a:p>
        </p:txBody>
      </p:sp>
    </p:spTree>
    <p:extLst>
      <p:ext uri="{BB962C8B-B14F-4D97-AF65-F5344CB8AC3E}">
        <p14:creationId xmlns:p14="http://schemas.microsoft.com/office/powerpoint/2010/main" val="2414316715"/>
      </p:ext>
    </p:extLst>
  </p:cSld>
  <p:clrMapOvr>
    <a:masterClrMapping/>
  </p:clrMapOvr>
</p:sld>
</file>

<file path=ppt/theme/theme1.xml><?xml version="1.0" encoding="utf-8"?>
<a:theme xmlns:a="http://schemas.openxmlformats.org/drawingml/2006/main" name="1_VQI Presentation Gener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585D2375DAF3C4C8215AAAB40EA01A9" ma:contentTypeVersion="12" ma:contentTypeDescription="Create a new document." ma:contentTypeScope="" ma:versionID="ff5e9ec8517e00f0ef681f50417680e3">
  <xsd:schema xmlns:xsd="http://www.w3.org/2001/XMLSchema" xmlns:xs="http://www.w3.org/2001/XMLSchema" xmlns:p="http://schemas.microsoft.com/office/2006/metadata/properties" xmlns:ns3="f0441089-3ebc-4f88-a724-22d26a35efc3" xmlns:ns4="f2d01642-e69d-4057-adb0-43599fa213b3" targetNamespace="http://schemas.microsoft.com/office/2006/metadata/properties" ma:root="true" ma:fieldsID="b9f65e11c86ebab9c63bc985328eb7c0" ns3:_="" ns4:_="">
    <xsd:import namespace="f0441089-3ebc-4f88-a724-22d26a35efc3"/>
    <xsd:import namespace="f2d01642-e69d-4057-adb0-43599fa213b3"/>
    <xsd:element name="properties">
      <xsd:complexType>
        <xsd:sequence>
          <xsd:element name="documentManagement">
            <xsd:complexType>
              <xsd:all>
                <xsd:element ref="ns3:MediaServiceMetadata" minOccurs="0"/>
                <xsd:element ref="ns3:MediaServiceFastMetadata" minOccurs="0"/>
                <xsd:element ref="ns3:MediaServiceEventHashCode" minOccurs="0"/>
                <xsd:element ref="ns3:MediaServiceGenerationTime" minOccurs="0"/>
                <xsd:element ref="ns4:SharedWithUsers" minOccurs="0"/>
                <xsd:element ref="ns4:SharedWithDetails" minOccurs="0"/>
                <xsd:element ref="ns4:SharingHintHash" minOccurs="0"/>
                <xsd:element ref="ns3:MediaServiceAutoTags" minOccurs="0"/>
                <xsd:element ref="ns3:MediaServiceOCR" minOccurs="0"/>
                <xsd:element ref="ns3:MediaServiceDateTake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0441089-3ebc-4f88-a724-22d26a35efc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EventHashCode" ma:index="10" nillable="true" ma:displayName="MediaServiceEventHashCode" ma:hidden="true" ma:internalName="MediaServiceEventHashCode"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DateTaken" ma:index="17" nillable="true" ma:displayName="MediaServiceDateTaken" ma:hidden="true" ma:internalName="MediaServiceDateTake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2d01642-e69d-4057-adb0-43599fa213b3"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8B918D5-FE0D-46CA-8656-7803497F512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0441089-3ebc-4f88-a724-22d26a35efc3"/>
    <ds:schemaRef ds:uri="f2d01642-e69d-4057-adb0-43599fa213b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922BD83-F710-4863-A714-566F0E9C1BFC}">
  <ds:schemaRefs>
    <ds:schemaRef ds:uri="http://schemas.microsoft.com/sharepoint/v3/contenttype/forms"/>
  </ds:schemaRefs>
</ds:datastoreItem>
</file>

<file path=customXml/itemProps3.xml><?xml version="1.0" encoding="utf-8"?>
<ds:datastoreItem xmlns:ds="http://schemas.openxmlformats.org/officeDocument/2006/customXml" ds:itemID="{08024E18-0381-435E-9939-A6530FF3DF5A}">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188</TotalTime>
  <Words>743</Words>
  <Application>Microsoft Office PowerPoint</Application>
  <PresentationFormat>Widescreen</PresentationFormat>
  <Paragraphs>69</Paragraphs>
  <Slides>10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Tahoma</vt:lpstr>
      <vt:lpstr>1_VQI Presentation General</vt:lpstr>
      <vt:lpstr>PowerPoint Presentation</vt:lpstr>
      <vt:lpstr>LTFU Focus Call</vt:lpstr>
      <vt:lpstr>Participation Award Changes</vt:lpstr>
      <vt:lpstr>LTFU and COVID-19</vt:lpstr>
      <vt:lpstr>PowerPoint Presentation</vt:lpstr>
      <vt:lpstr>InSights EVAR LTFU Report</vt:lpstr>
      <vt:lpstr>InSights EVAR LTFU Report</vt:lpstr>
      <vt:lpstr>InSights EVAR LTFU Report</vt:lpstr>
      <vt:lpstr>Discussion</vt:lpstr>
      <vt:lpstr>Next Meeting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SVS PSO VQI</dc:title>
  <dc:creator>Cheryl Jackson</dc:creator>
  <cp:lastModifiedBy>Cheryl Jackson</cp:lastModifiedBy>
  <cp:revision>14</cp:revision>
  <dcterms:created xsi:type="dcterms:W3CDTF">2020-09-18T14:14:06Z</dcterms:created>
  <dcterms:modified xsi:type="dcterms:W3CDTF">2020-10-01T16:37:31Z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0x010100F585D2375DAF3C4C8215AAAB40EA01A9</vt:lpwstr>
  </property>
</Properties>
</file>