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60" r:id="rId2"/>
    <p:sldMasterId id="2147483663" r:id="rId3"/>
    <p:sldMasterId id="2147483666" r:id="rId4"/>
    <p:sldMasterId id="2147483668" r:id="rId5"/>
    <p:sldMasterId id="2147483680" r:id="rId6"/>
    <p:sldMasterId id="2147483689" r:id="rId7"/>
  </p:sldMasterIdLst>
  <p:notesMasterIdLst>
    <p:notesMasterId r:id="rId15"/>
  </p:notesMasterIdLst>
  <p:sldIdLst>
    <p:sldId id="260" r:id="rId8"/>
    <p:sldId id="520" r:id="rId9"/>
    <p:sldId id="526" r:id="rId10"/>
    <p:sldId id="527" r:id="rId11"/>
    <p:sldId id="529" r:id="rId12"/>
    <p:sldId id="522" r:id="rId13"/>
    <p:sldId id="525" r:id="rId1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EFF8"/>
    <a:srgbClr val="08D0DA"/>
    <a:srgbClr val="09DCE7"/>
    <a:srgbClr val="2D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80" autoAdjust="0"/>
  </p:normalViewPr>
  <p:slideViewPr>
    <p:cSldViewPr snapToGrid="0">
      <p:cViewPr varScale="1">
        <p:scale>
          <a:sx n="82" d="100"/>
          <a:sy n="82" d="100"/>
        </p:scale>
        <p:origin x="1478" y="62"/>
      </p:cViewPr>
      <p:guideLst>
        <p:guide orient="horz" pos="2160"/>
        <p:guide pos="2880"/>
      </p:guideLst>
    </p:cSldViewPr>
  </p:slideViewPr>
  <p:outlineViewPr>
    <p:cViewPr>
      <p:scale>
        <a:sx n="33" d="100"/>
        <a:sy n="33" d="100"/>
      </p:scale>
      <p:origin x="0" y="-2958"/>
    </p:cViewPr>
  </p:outlineViewPr>
  <p:notesTextViewPr>
    <p:cViewPr>
      <p:scale>
        <a:sx n="1" d="1"/>
        <a:sy n="1" d="1"/>
      </p:scale>
      <p:origin x="0" y="0"/>
    </p:cViewPr>
  </p:notesTextViewPr>
  <p:notesViewPr>
    <p:cSldViewPr snapToGrid="0">
      <p:cViewPr varScale="1">
        <p:scale>
          <a:sx n="55" d="100"/>
          <a:sy n="55" d="100"/>
        </p:scale>
        <p:origin x="28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82564DC-A354-4157-8273-7006982B0341}" type="datetimeFigureOut">
              <a:rPr lang="en-US" smtClean="0"/>
              <a:t>5/30/2017</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1440" tIns="45720" rIns="91440" bIns="45720" rtlCol="0" anchor="b"/>
          <a:lstStyle>
            <a:lvl1pPr algn="r">
              <a:defRPr sz="1200"/>
            </a:lvl1pPr>
          </a:lstStyle>
          <a:p>
            <a:fld id="{25DF4DB8-CF5F-4535-A1AE-F0BF3BEAD9A9}" type="slidenum">
              <a:rPr lang="en-US" smtClean="0"/>
              <a:t>‹#›</a:t>
            </a:fld>
            <a:endParaRPr lang="en-US"/>
          </a:p>
        </p:txBody>
      </p:sp>
    </p:spTree>
    <p:extLst>
      <p:ext uri="{BB962C8B-B14F-4D97-AF65-F5344CB8AC3E}">
        <p14:creationId xmlns:p14="http://schemas.microsoft.com/office/powerpoint/2010/main" val="285275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05600"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356433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26873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2546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87"/>
            </a:lvl1pPr>
          </a:lstStyle>
          <a:p>
            <a:r>
              <a:rPr lang="en-US"/>
              <a:t>Click to edit Master title style</a:t>
            </a:r>
          </a:p>
        </p:txBody>
      </p:sp>
      <p:sp>
        <p:nvSpPr>
          <p:cNvPr id="3" name="Content Placeholder 2"/>
          <p:cNvSpPr>
            <a:spLocks noGrp="1"/>
          </p:cNvSpPr>
          <p:nvPr>
            <p:ph idx="1"/>
          </p:nvPr>
        </p:nvSpPr>
        <p:spPr>
          <a:xfrm>
            <a:off x="3887392" y="987427"/>
            <a:ext cx="4629150" cy="4873625"/>
          </a:xfrm>
        </p:spPr>
        <p:txBody>
          <a:bodyPr/>
          <a:lstStyle>
            <a:lvl1pPr>
              <a:defRPr sz="3187"/>
            </a:lvl1pPr>
            <a:lvl2pPr>
              <a:defRPr sz="2789"/>
            </a:lvl2pPr>
            <a:lvl3pPr>
              <a:defRPr sz="2390"/>
            </a:lvl3pPr>
            <a:lvl4pPr>
              <a:defRPr sz="1992"/>
            </a:lvl4pPr>
            <a:lvl5pPr>
              <a:defRPr sz="1992"/>
            </a:lvl5pPr>
            <a:lvl6pPr>
              <a:defRPr sz="1992"/>
            </a:lvl6pPr>
            <a:lvl7pPr>
              <a:defRPr sz="1992"/>
            </a:lvl7pPr>
            <a:lvl8pPr>
              <a:defRPr sz="1992"/>
            </a:lvl8pPr>
            <a:lvl9pPr>
              <a:defRPr sz="1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94"/>
            </a:lvl1pPr>
            <a:lvl2pPr marL="455371" indent="0">
              <a:buNone/>
              <a:defRPr sz="1394"/>
            </a:lvl2pPr>
            <a:lvl3pPr marL="910742" indent="0">
              <a:buNone/>
              <a:defRPr sz="1195"/>
            </a:lvl3pPr>
            <a:lvl4pPr marL="1366114" indent="0">
              <a:buNone/>
              <a:defRPr sz="996"/>
            </a:lvl4pPr>
            <a:lvl5pPr marL="1821485" indent="0">
              <a:buNone/>
              <a:defRPr sz="996"/>
            </a:lvl5pPr>
            <a:lvl6pPr marL="2276856" indent="0">
              <a:buNone/>
              <a:defRPr sz="996"/>
            </a:lvl6pPr>
            <a:lvl7pPr marL="2732227" indent="0">
              <a:buNone/>
              <a:defRPr sz="996"/>
            </a:lvl7pPr>
            <a:lvl8pPr marL="3187598" indent="0">
              <a:buNone/>
              <a:defRPr sz="996"/>
            </a:lvl8pPr>
            <a:lvl9pPr marL="3642970"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74932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87"/>
            </a:lvl1pPr>
          </a:lstStyle>
          <a:p>
            <a:r>
              <a:rPr lang="en-US"/>
              <a:t>Click to edit Master title style</a:t>
            </a:r>
          </a:p>
        </p:txBody>
      </p:sp>
      <p:sp>
        <p:nvSpPr>
          <p:cNvPr id="3" name="Picture Placeholder 2"/>
          <p:cNvSpPr>
            <a:spLocks noGrp="1"/>
          </p:cNvSpPr>
          <p:nvPr>
            <p:ph type="pic" idx="1"/>
          </p:nvPr>
        </p:nvSpPr>
        <p:spPr>
          <a:xfrm>
            <a:off x="3887392" y="987427"/>
            <a:ext cx="4629150" cy="4873625"/>
          </a:xfrm>
        </p:spPr>
        <p:txBody>
          <a:bodyPr/>
          <a:lstStyle>
            <a:lvl1pPr marL="0" indent="0">
              <a:buNone/>
              <a:defRPr sz="3187"/>
            </a:lvl1pPr>
            <a:lvl2pPr marL="455371" indent="0">
              <a:buNone/>
              <a:defRPr sz="2789"/>
            </a:lvl2pPr>
            <a:lvl3pPr marL="910742" indent="0">
              <a:buNone/>
              <a:defRPr sz="2390"/>
            </a:lvl3pPr>
            <a:lvl4pPr marL="1366114" indent="0">
              <a:buNone/>
              <a:defRPr sz="1992"/>
            </a:lvl4pPr>
            <a:lvl5pPr marL="1821485" indent="0">
              <a:buNone/>
              <a:defRPr sz="1992"/>
            </a:lvl5pPr>
            <a:lvl6pPr marL="2276856" indent="0">
              <a:buNone/>
              <a:defRPr sz="1992"/>
            </a:lvl6pPr>
            <a:lvl7pPr marL="2732227" indent="0">
              <a:buNone/>
              <a:defRPr sz="1992"/>
            </a:lvl7pPr>
            <a:lvl8pPr marL="3187598" indent="0">
              <a:buNone/>
              <a:defRPr sz="1992"/>
            </a:lvl8pPr>
            <a:lvl9pPr marL="3642970" indent="0">
              <a:buNone/>
              <a:defRPr sz="1992"/>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94"/>
            </a:lvl1pPr>
            <a:lvl2pPr marL="455371" indent="0">
              <a:buNone/>
              <a:defRPr sz="1394"/>
            </a:lvl2pPr>
            <a:lvl3pPr marL="910742" indent="0">
              <a:buNone/>
              <a:defRPr sz="1195"/>
            </a:lvl3pPr>
            <a:lvl4pPr marL="1366114" indent="0">
              <a:buNone/>
              <a:defRPr sz="996"/>
            </a:lvl4pPr>
            <a:lvl5pPr marL="1821485" indent="0">
              <a:buNone/>
              <a:defRPr sz="996"/>
            </a:lvl5pPr>
            <a:lvl6pPr marL="2276856" indent="0">
              <a:buNone/>
              <a:defRPr sz="996"/>
            </a:lvl6pPr>
            <a:lvl7pPr marL="2732227" indent="0">
              <a:buNone/>
              <a:defRPr sz="996"/>
            </a:lvl7pPr>
            <a:lvl8pPr marL="3187598" indent="0">
              <a:buNone/>
              <a:defRPr sz="996"/>
            </a:lvl8pPr>
            <a:lvl9pPr marL="3642970"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1308543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55376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63912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3">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40"/>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3984"/>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5371" indent="0" algn="ctr">
              <a:buNone/>
              <a:defRPr>
                <a:solidFill>
                  <a:schemeClr val="tx1">
                    <a:tint val="75000"/>
                  </a:schemeClr>
                </a:solidFill>
              </a:defRPr>
            </a:lvl2pPr>
            <a:lvl3pPr marL="910742" indent="0" algn="ctr">
              <a:buNone/>
              <a:defRPr>
                <a:solidFill>
                  <a:schemeClr val="tx1">
                    <a:tint val="75000"/>
                  </a:schemeClr>
                </a:solidFill>
              </a:defRPr>
            </a:lvl3pPr>
            <a:lvl4pPr marL="1366114" indent="0" algn="ctr">
              <a:buNone/>
              <a:defRPr>
                <a:solidFill>
                  <a:schemeClr val="tx1">
                    <a:tint val="75000"/>
                  </a:schemeClr>
                </a:solidFill>
              </a:defRPr>
            </a:lvl4pPr>
            <a:lvl5pPr marL="1821485" indent="0" algn="ctr">
              <a:buNone/>
              <a:defRPr>
                <a:solidFill>
                  <a:schemeClr val="tx1">
                    <a:tint val="75000"/>
                  </a:schemeClr>
                </a:solidFill>
              </a:defRPr>
            </a:lvl5pPr>
            <a:lvl6pPr marL="2276856" indent="0" algn="ctr">
              <a:buNone/>
              <a:defRPr>
                <a:solidFill>
                  <a:schemeClr val="tx1">
                    <a:tint val="75000"/>
                  </a:schemeClr>
                </a:solidFill>
              </a:defRPr>
            </a:lvl6pPr>
            <a:lvl7pPr marL="2732227" indent="0" algn="ctr">
              <a:buNone/>
              <a:defRPr>
                <a:solidFill>
                  <a:schemeClr val="tx1">
                    <a:tint val="75000"/>
                  </a:schemeClr>
                </a:solidFill>
              </a:defRPr>
            </a:lvl7pPr>
            <a:lvl8pPr marL="3187598" indent="0" algn="ctr">
              <a:buNone/>
              <a:defRPr>
                <a:solidFill>
                  <a:schemeClr val="tx1">
                    <a:tint val="75000"/>
                  </a:schemeClr>
                </a:solidFill>
              </a:defRPr>
            </a:lvl8pPr>
            <a:lvl9pPr marL="364297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2741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01504"/>
            <a:ext cx="8382000" cy="4370696"/>
          </a:xfrm>
        </p:spPr>
        <p:txBody>
          <a:bodyPr/>
          <a:lstStyle>
            <a:lvl1pPr>
              <a:defRPr sz="259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1096371"/>
            <a:ext cx="8382000" cy="533400"/>
          </a:xfrm>
        </p:spPr>
        <p:txBody>
          <a:bodyPr/>
          <a:lstStyle/>
          <a:p>
            <a:r>
              <a:rPr lang="en-US"/>
              <a:t>Click to edit Master title style</a:t>
            </a:r>
          </a:p>
        </p:txBody>
      </p:sp>
    </p:spTree>
    <p:extLst>
      <p:ext uri="{BB962C8B-B14F-4D97-AF65-F5344CB8AC3E}">
        <p14:creationId xmlns:p14="http://schemas.microsoft.com/office/powerpoint/2010/main" val="283632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33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84"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92">
                <a:solidFill>
                  <a:schemeClr val="tx1">
                    <a:tint val="75000"/>
                  </a:schemeClr>
                </a:solidFill>
              </a:defRPr>
            </a:lvl1pPr>
            <a:lvl2pPr marL="455371" indent="0">
              <a:buNone/>
              <a:defRPr sz="1793">
                <a:solidFill>
                  <a:schemeClr val="tx1">
                    <a:tint val="75000"/>
                  </a:schemeClr>
                </a:solidFill>
              </a:defRPr>
            </a:lvl2pPr>
            <a:lvl3pPr marL="910742" indent="0">
              <a:buNone/>
              <a:defRPr sz="1594">
                <a:solidFill>
                  <a:schemeClr val="tx1">
                    <a:tint val="75000"/>
                  </a:schemeClr>
                </a:solidFill>
              </a:defRPr>
            </a:lvl3pPr>
            <a:lvl4pPr marL="1366114" indent="0">
              <a:buNone/>
              <a:defRPr sz="1394">
                <a:solidFill>
                  <a:schemeClr val="tx1">
                    <a:tint val="75000"/>
                  </a:schemeClr>
                </a:solidFill>
              </a:defRPr>
            </a:lvl4pPr>
            <a:lvl5pPr marL="1821485" indent="0">
              <a:buNone/>
              <a:defRPr sz="1394">
                <a:solidFill>
                  <a:schemeClr val="tx1">
                    <a:tint val="75000"/>
                  </a:schemeClr>
                </a:solidFill>
              </a:defRPr>
            </a:lvl5pPr>
            <a:lvl6pPr marL="2276856" indent="0">
              <a:buNone/>
              <a:defRPr sz="1394">
                <a:solidFill>
                  <a:schemeClr val="tx1">
                    <a:tint val="75000"/>
                  </a:schemeClr>
                </a:solidFill>
              </a:defRPr>
            </a:lvl6pPr>
            <a:lvl7pPr marL="2732227" indent="0">
              <a:buNone/>
              <a:defRPr sz="1394">
                <a:solidFill>
                  <a:schemeClr val="tx1">
                    <a:tint val="75000"/>
                  </a:schemeClr>
                </a:solidFill>
              </a:defRPr>
            </a:lvl7pPr>
            <a:lvl8pPr marL="3187598" indent="0">
              <a:buNone/>
              <a:defRPr sz="1394">
                <a:solidFill>
                  <a:schemeClr val="tx1">
                    <a:tint val="75000"/>
                  </a:schemeClr>
                </a:solidFill>
              </a:defRPr>
            </a:lvl8pPr>
            <a:lvl9pPr marL="3642970" indent="0">
              <a:buNone/>
              <a:defRPr sz="1394">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041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val="160068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789"/>
            </a:lvl1pPr>
            <a:lvl2pPr>
              <a:defRPr sz="2390"/>
            </a:lvl2pPr>
            <a:lvl3pPr>
              <a:defRPr sz="1992"/>
            </a:lvl3pPr>
            <a:lvl4pPr>
              <a:defRPr sz="1793"/>
            </a:lvl4pPr>
            <a:lvl5pPr>
              <a:defRPr sz="1793"/>
            </a:lvl5pPr>
            <a:lvl6pPr>
              <a:defRPr sz="1793"/>
            </a:lvl6pPr>
            <a:lvl7pPr>
              <a:defRPr sz="1793"/>
            </a:lvl7pPr>
            <a:lvl8pPr>
              <a:defRPr sz="1793"/>
            </a:lvl8pPr>
            <a:lvl9pPr>
              <a:defRPr sz="1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789"/>
            </a:lvl1pPr>
            <a:lvl2pPr>
              <a:defRPr sz="2390"/>
            </a:lvl2pPr>
            <a:lvl3pPr>
              <a:defRPr sz="1992"/>
            </a:lvl3pPr>
            <a:lvl4pPr>
              <a:defRPr sz="1793"/>
            </a:lvl4pPr>
            <a:lvl5pPr>
              <a:defRPr sz="1793"/>
            </a:lvl5pPr>
            <a:lvl6pPr>
              <a:defRPr sz="1793"/>
            </a:lvl6pPr>
            <a:lvl7pPr>
              <a:defRPr sz="1793"/>
            </a:lvl7pPr>
            <a:lvl8pPr>
              <a:defRPr sz="1793"/>
            </a:lvl8pPr>
            <a:lvl9pPr>
              <a:defRPr sz="1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21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62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05600"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356838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1" y="1498601"/>
            <a:ext cx="8229600"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0201" y="190500"/>
            <a:ext cx="6375400"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95117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8585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3"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4"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6" name="Footer Placeholder 5"/>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91980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535113"/>
            <a:ext cx="404018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8" name="Footer Placeholder 7"/>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23414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4" name="Footer Placeholder 3"/>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5893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3" name="Footer Placeholder 2"/>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6805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2"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6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3"/>
            <a:ext cx="300831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6" name="Footer Placeholder 5"/>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216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val="3970577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90"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6" name="Footer Placeholder 5"/>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3595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1"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5/30/2017</a:t>
            </a:fld>
            <a:endParaRPr lang="en-US" dirty="0">
              <a:solidFill>
                <a:prstClr val="white"/>
              </a:solidFill>
            </a:endParaRPr>
          </a:p>
        </p:txBody>
      </p:sp>
      <p:sp>
        <p:nvSpPr>
          <p:cNvPr id="5" name="Footer Placeholder 4"/>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3479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9"/>
            <a:ext cx="205740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4" y="274649"/>
            <a:ext cx="6019799"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4"/>
            <a:ext cx="2133600" cy="365125"/>
          </a:xfrm>
          <a:prstGeom prst="rect">
            <a:avLst/>
          </a:prstGeom>
        </p:spPr>
        <p:txBody>
          <a:bodyPr/>
          <a:lstStyle/>
          <a:p>
            <a:fld id="{407C0E81-E9A8-4440-BA0C-D9EB647B7BB3}" type="datetimeFigureOut">
              <a:rPr lang="en-US" smtClean="0">
                <a:solidFill>
                  <a:prstClr val="black"/>
                </a:solidFill>
              </a:rPr>
              <a:pPr/>
              <a:t>5/30/2017</a:t>
            </a:fld>
            <a:endParaRPr lang="en-US" dirty="0">
              <a:solidFill>
                <a:prstClr val="black"/>
              </a:solidFill>
            </a:endParaRPr>
          </a:p>
        </p:txBody>
      </p:sp>
      <p:sp>
        <p:nvSpPr>
          <p:cNvPr id="5" name="Footer Placeholder 4"/>
          <p:cNvSpPr>
            <a:spLocks noGrp="1"/>
          </p:cNvSpPr>
          <p:nvPr>
            <p:ph type="ftr" sz="quarter" idx="11"/>
          </p:nvPr>
        </p:nvSpPr>
        <p:spPr>
          <a:xfrm>
            <a:off x="3124204" y="6356364"/>
            <a:ext cx="2895601"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3259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762002" y="1625600"/>
            <a:ext cx="7874000"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67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val="345023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976"/>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390"/>
            </a:lvl1pPr>
            <a:lvl2pPr marL="455371" indent="0" algn="ctr">
              <a:buNone/>
              <a:defRPr sz="1992"/>
            </a:lvl2pPr>
            <a:lvl3pPr marL="910742" indent="0" algn="ctr">
              <a:buNone/>
              <a:defRPr sz="1793"/>
            </a:lvl3pPr>
            <a:lvl4pPr marL="1366114" indent="0" algn="ctr">
              <a:buNone/>
              <a:defRPr sz="1594"/>
            </a:lvl4pPr>
            <a:lvl5pPr marL="1821485" indent="0" algn="ctr">
              <a:buNone/>
              <a:defRPr sz="1594"/>
            </a:lvl5pPr>
            <a:lvl6pPr marL="2276856" indent="0" algn="ctr">
              <a:buNone/>
              <a:defRPr sz="1594"/>
            </a:lvl6pPr>
            <a:lvl7pPr marL="2732227" indent="0" algn="ctr">
              <a:buNone/>
              <a:defRPr sz="1594"/>
            </a:lvl7pPr>
            <a:lvl8pPr marL="3187598" indent="0" algn="ctr">
              <a:buNone/>
              <a:defRPr sz="1594"/>
            </a:lvl8pPr>
            <a:lvl9pPr marL="3642970" indent="0" algn="ctr">
              <a:buNone/>
              <a:defRPr sz="1594"/>
            </a:lvl9pPr>
          </a:lstStyle>
          <a:p>
            <a:r>
              <a:rPr lang="en-US"/>
              <a:t>Click to edit Master subtitle style</a:t>
            </a:r>
          </a:p>
        </p:txBody>
      </p:sp>
      <p:sp>
        <p:nvSpPr>
          <p:cNvPr id="4" name="Date Placeholder 3"/>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407717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45586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76"/>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390">
                <a:solidFill>
                  <a:schemeClr val="tx1">
                    <a:tint val="75000"/>
                  </a:schemeClr>
                </a:solidFill>
              </a:defRPr>
            </a:lvl1pPr>
            <a:lvl2pPr marL="455371" indent="0">
              <a:buNone/>
              <a:defRPr sz="1992">
                <a:solidFill>
                  <a:schemeClr val="tx1">
                    <a:tint val="75000"/>
                  </a:schemeClr>
                </a:solidFill>
              </a:defRPr>
            </a:lvl2pPr>
            <a:lvl3pPr marL="910742" indent="0">
              <a:buNone/>
              <a:defRPr sz="1793">
                <a:solidFill>
                  <a:schemeClr val="tx1">
                    <a:tint val="75000"/>
                  </a:schemeClr>
                </a:solidFill>
              </a:defRPr>
            </a:lvl3pPr>
            <a:lvl4pPr marL="1366114" indent="0">
              <a:buNone/>
              <a:defRPr sz="1594">
                <a:solidFill>
                  <a:schemeClr val="tx1">
                    <a:tint val="75000"/>
                  </a:schemeClr>
                </a:solidFill>
              </a:defRPr>
            </a:lvl4pPr>
            <a:lvl5pPr marL="1821485" indent="0">
              <a:buNone/>
              <a:defRPr sz="1594">
                <a:solidFill>
                  <a:schemeClr val="tx1">
                    <a:tint val="75000"/>
                  </a:schemeClr>
                </a:solidFill>
              </a:defRPr>
            </a:lvl5pPr>
            <a:lvl6pPr marL="2276856" indent="0">
              <a:buNone/>
              <a:defRPr sz="1594">
                <a:solidFill>
                  <a:schemeClr val="tx1">
                    <a:tint val="75000"/>
                  </a:schemeClr>
                </a:solidFill>
              </a:defRPr>
            </a:lvl6pPr>
            <a:lvl7pPr marL="2732227" indent="0">
              <a:buNone/>
              <a:defRPr sz="1594">
                <a:solidFill>
                  <a:schemeClr val="tx1">
                    <a:tint val="75000"/>
                  </a:schemeClr>
                </a:solidFill>
              </a:defRPr>
            </a:lvl7pPr>
            <a:lvl8pPr marL="3187598" indent="0">
              <a:buNone/>
              <a:defRPr sz="1594">
                <a:solidFill>
                  <a:schemeClr val="tx1">
                    <a:tint val="75000"/>
                  </a:schemeClr>
                </a:solidFill>
              </a:defRPr>
            </a:lvl8pPr>
            <a:lvl9pPr marL="3642970" indent="0">
              <a:buNone/>
              <a:defRPr sz="15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4100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147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90" b="1"/>
            </a:lvl1pPr>
            <a:lvl2pPr marL="455371" indent="0">
              <a:buNone/>
              <a:defRPr sz="1992" b="1"/>
            </a:lvl2pPr>
            <a:lvl3pPr marL="910742" indent="0">
              <a:buNone/>
              <a:defRPr sz="1793" b="1"/>
            </a:lvl3pPr>
            <a:lvl4pPr marL="1366114" indent="0">
              <a:buNone/>
              <a:defRPr sz="1594" b="1"/>
            </a:lvl4pPr>
            <a:lvl5pPr marL="1821485" indent="0">
              <a:buNone/>
              <a:defRPr sz="1594" b="1"/>
            </a:lvl5pPr>
            <a:lvl6pPr marL="2276856" indent="0">
              <a:buNone/>
              <a:defRPr sz="1594" b="1"/>
            </a:lvl6pPr>
            <a:lvl7pPr marL="2732227" indent="0">
              <a:buNone/>
              <a:defRPr sz="1594" b="1"/>
            </a:lvl7pPr>
            <a:lvl8pPr marL="3187598" indent="0">
              <a:buNone/>
              <a:defRPr sz="1594" b="1"/>
            </a:lvl8pPr>
            <a:lvl9pPr marL="3642970" indent="0">
              <a:buNone/>
              <a:defRPr sz="159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390" b="1"/>
            </a:lvl1pPr>
            <a:lvl2pPr marL="455371" indent="0">
              <a:buNone/>
              <a:defRPr sz="1992" b="1"/>
            </a:lvl2pPr>
            <a:lvl3pPr marL="910742" indent="0">
              <a:buNone/>
              <a:defRPr sz="1793" b="1"/>
            </a:lvl3pPr>
            <a:lvl4pPr marL="1366114" indent="0">
              <a:buNone/>
              <a:defRPr sz="1594" b="1"/>
            </a:lvl4pPr>
            <a:lvl5pPr marL="1821485" indent="0">
              <a:buNone/>
              <a:defRPr sz="1594" b="1"/>
            </a:lvl5pPr>
            <a:lvl6pPr marL="2276856" indent="0">
              <a:buNone/>
              <a:defRPr sz="1594" b="1"/>
            </a:lvl6pPr>
            <a:lvl7pPr marL="2732227" indent="0">
              <a:buNone/>
              <a:defRPr sz="1594" b="1"/>
            </a:lvl7pPr>
            <a:lvl8pPr marL="3187598" indent="0">
              <a:buNone/>
              <a:defRPr sz="1594" b="1"/>
            </a:lvl8pPr>
            <a:lvl9pPr marL="3642970" indent="0">
              <a:buNone/>
              <a:defRPr sz="1594"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BDC49-C9FA-4DC5-B15D-F88409FE15BA}" type="datetimeFigureOut">
              <a:rPr lang="en-US" smtClean="0"/>
              <a:pPr/>
              <a:t>5/30/2017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31200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microsoft.com/office/2007/relationships/hdphoto" Target="../media/hdphoto1.wdp"/><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08510" y="588834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8" name="Freeform 7"/>
          <p:cNvSpPr>
            <a:spLocks/>
          </p:cNvSpPr>
          <p:nvPr userDrawn="1"/>
        </p:nvSpPr>
        <p:spPr bwMode="auto">
          <a:xfrm>
            <a:off x="494957" y="588242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9" name="Right Triangle 8"/>
          <p:cNvSpPr>
            <a:spLocks/>
          </p:cNvSpPr>
          <p:nvPr userDrawn="1"/>
        </p:nvSpPr>
        <p:spPr bwMode="auto">
          <a:xfrm>
            <a:off x="3" y="5747926"/>
            <a:ext cx="3402314" cy="1080868"/>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kern="0" dirty="0">
              <a:solidFill>
                <a:prstClr val="white"/>
              </a:solidFill>
              <a:latin typeface="Lucida Sans Unicode"/>
            </a:endParaRPr>
          </a:p>
        </p:txBody>
      </p:sp>
      <p:cxnSp>
        <p:nvCxnSpPr>
          <p:cNvPr id="10" name="Straight Connector 9"/>
          <p:cNvCxnSpPr/>
          <p:nvPr userDrawn="1"/>
        </p:nvCxnSpPr>
        <p:spPr>
          <a:xfrm>
            <a:off x="2" y="5731156"/>
            <a:ext cx="3405508" cy="1084383"/>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3" y="1138456"/>
            <a:ext cx="9144000" cy="160020"/>
          </a:xfrm>
          <a:prstGeom prst="rect">
            <a:avLst/>
          </a:prstGeom>
          <a:solidFill>
            <a:srgbClr val="FFFFFF"/>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4" name="Rectangle 13"/>
          <p:cNvSpPr/>
          <p:nvPr userDrawn="1"/>
        </p:nvSpPr>
        <p:spPr>
          <a:xfrm>
            <a:off x="19053" y="1151571"/>
            <a:ext cx="53339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5" name="Rectangle 14"/>
          <p:cNvSpPr/>
          <p:nvPr userDrawn="1"/>
        </p:nvSpPr>
        <p:spPr>
          <a:xfrm>
            <a:off x="590550" y="1151571"/>
            <a:ext cx="8553450"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6" name="Slide Number Placeholder 22"/>
          <p:cNvSpPr txBox="1">
            <a:spLocks/>
          </p:cNvSpPr>
          <p:nvPr userDrawn="1"/>
        </p:nvSpPr>
        <p:spPr>
          <a:xfrm>
            <a:off x="4" y="1138456"/>
            <a:ext cx="53339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pic>
        <p:nvPicPr>
          <p:cNvPr id="17"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harpenSoften amount="59000"/>
                    </a14:imgEffect>
                    <a14:imgEffect>
                      <a14:colorTemperature colorTemp="6375"/>
                    </a14:imgEffect>
                    <a14:imgEffect>
                      <a14:saturation sat="135000"/>
                    </a14:imgEffect>
                    <a14:imgEffect>
                      <a14:brightnessContrast bright="-9000" contrast="1000"/>
                    </a14:imgEffect>
                  </a14:imgLayer>
                </a14:imgProps>
              </a:ext>
              <a:ext uri="{28A0092B-C50C-407E-A947-70E740481C1C}">
                <a14:useLocalDpi xmlns:a14="http://schemas.microsoft.com/office/drawing/2010/main" val="0"/>
              </a:ext>
            </a:extLst>
          </a:blip>
          <a:srcRect l="69442"/>
          <a:stretch/>
        </p:blipFill>
        <p:spPr bwMode="auto">
          <a:xfrm>
            <a:off x="6660235" y="173830"/>
            <a:ext cx="2054687" cy="8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18"/>
          <p:cNvSpPr>
            <a:spLocks noGrp="1"/>
          </p:cNvSpPr>
          <p:nvPr>
            <p:ph type="title"/>
          </p:nvPr>
        </p:nvSpPr>
        <p:spPr>
          <a:xfrm>
            <a:off x="70609" y="8571"/>
            <a:ext cx="6589626"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752478" y="1473201"/>
            <a:ext cx="7962444"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897058"/>
      </p:ext>
    </p:extLst>
  </p:cSld>
  <p:clrMap bg1="lt1" tx1="dk1" bg2="lt2" tx2="dk2" accent1="accent1" accent2="accent2" accent3="accent3" accent4="accent4" accent5="accent5" accent6="accent6" hlink="hlink" folHlink="folHlink"/>
  <p:sldLayoutIdLst>
    <p:sldLayoutId id="2147483688" r:id="rId1"/>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59085" y="6217449"/>
            <a:ext cx="3917985" cy="518820"/>
          </a:xfrm>
          <a:prstGeom prst="rect">
            <a:avLst/>
          </a:prstGeom>
        </p:spPr>
      </p:pic>
    </p:spTree>
    <p:extLst>
      <p:ext uri="{BB962C8B-B14F-4D97-AF65-F5344CB8AC3E}">
        <p14:creationId xmlns:p14="http://schemas.microsoft.com/office/powerpoint/2010/main" val="223210393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val="2442521548"/>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val="103086237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fld id="{4EABDC49-C9FA-4DC5-B15D-F88409FE15BA}" type="datetimeFigureOut">
              <a:rPr lang="en-US" smtClean="0"/>
              <a:pPr/>
              <a:t>5/30/2017</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6863236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0742" rtl="0" eaLnBrk="1" latinLnBrk="0" hangingPunct="1">
        <a:lnSpc>
          <a:spcPct val="90000"/>
        </a:lnSpc>
        <a:spcBef>
          <a:spcPct val="0"/>
        </a:spcBef>
        <a:buNone/>
        <a:defRPr sz="4382" kern="1200">
          <a:solidFill>
            <a:schemeClr val="tx1"/>
          </a:solidFill>
          <a:latin typeface="+mj-lt"/>
          <a:ea typeface="+mj-ea"/>
          <a:cs typeface="+mj-cs"/>
        </a:defRPr>
      </a:lvl1pPr>
    </p:titleStyle>
    <p:bodyStyle>
      <a:lvl1pPr marL="227686" indent="-227686" algn="l" defTabSz="910742" rtl="0" eaLnBrk="1" latinLnBrk="0" hangingPunct="1">
        <a:lnSpc>
          <a:spcPct val="90000"/>
        </a:lnSpc>
        <a:spcBef>
          <a:spcPts val="996"/>
        </a:spcBef>
        <a:buFont typeface="Arial" panose="020B0604020202020204" pitchFamily="34" charset="0"/>
        <a:buChar char="•"/>
        <a:defRPr sz="2789" kern="1200">
          <a:solidFill>
            <a:schemeClr val="tx1"/>
          </a:solidFill>
          <a:latin typeface="+mn-lt"/>
          <a:ea typeface="+mn-ea"/>
          <a:cs typeface="+mn-cs"/>
        </a:defRPr>
      </a:lvl1pPr>
      <a:lvl2pPr marL="683057" indent="-227686" algn="l" defTabSz="910742" rtl="0" eaLnBrk="1" latinLnBrk="0" hangingPunct="1">
        <a:lnSpc>
          <a:spcPct val="90000"/>
        </a:lnSpc>
        <a:spcBef>
          <a:spcPts val="498"/>
        </a:spcBef>
        <a:buFont typeface="Arial" panose="020B0604020202020204" pitchFamily="34" charset="0"/>
        <a:buChar char="•"/>
        <a:defRPr sz="2390" kern="1200">
          <a:solidFill>
            <a:schemeClr val="tx1"/>
          </a:solidFill>
          <a:latin typeface="+mn-lt"/>
          <a:ea typeface="+mn-ea"/>
          <a:cs typeface="+mn-cs"/>
        </a:defRPr>
      </a:lvl2pPr>
      <a:lvl3pPr marL="1138428" indent="-227686" algn="l" defTabSz="910742" rtl="0" eaLnBrk="1" latinLnBrk="0" hangingPunct="1">
        <a:lnSpc>
          <a:spcPct val="90000"/>
        </a:lnSpc>
        <a:spcBef>
          <a:spcPts val="498"/>
        </a:spcBef>
        <a:buFont typeface="Arial" panose="020B0604020202020204" pitchFamily="34" charset="0"/>
        <a:buChar char="•"/>
        <a:defRPr sz="1992" kern="1200">
          <a:solidFill>
            <a:schemeClr val="tx1"/>
          </a:solidFill>
          <a:latin typeface="+mn-lt"/>
          <a:ea typeface="+mn-ea"/>
          <a:cs typeface="+mn-cs"/>
        </a:defRPr>
      </a:lvl3pPr>
      <a:lvl4pPr marL="1593799"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170"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4542"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59913"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5284"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0655"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0742" rtl="0" eaLnBrk="1" latinLnBrk="0" hangingPunct="1">
        <a:defRPr sz="1793" kern="1200">
          <a:solidFill>
            <a:schemeClr val="tx1"/>
          </a:solidFill>
          <a:latin typeface="+mn-lt"/>
          <a:ea typeface="+mn-ea"/>
          <a:cs typeface="+mn-cs"/>
        </a:defRPr>
      </a:lvl1pPr>
      <a:lvl2pPr marL="455371" algn="l" defTabSz="910742" rtl="0" eaLnBrk="1" latinLnBrk="0" hangingPunct="1">
        <a:defRPr sz="1793" kern="1200">
          <a:solidFill>
            <a:schemeClr val="tx1"/>
          </a:solidFill>
          <a:latin typeface="+mn-lt"/>
          <a:ea typeface="+mn-ea"/>
          <a:cs typeface="+mn-cs"/>
        </a:defRPr>
      </a:lvl2pPr>
      <a:lvl3pPr marL="910742" algn="l" defTabSz="910742" rtl="0" eaLnBrk="1" latinLnBrk="0" hangingPunct="1">
        <a:defRPr sz="1793" kern="1200">
          <a:solidFill>
            <a:schemeClr val="tx1"/>
          </a:solidFill>
          <a:latin typeface="+mn-lt"/>
          <a:ea typeface="+mn-ea"/>
          <a:cs typeface="+mn-cs"/>
        </a:defRPr>
      </a:lvl3pPr>
      <a:lvl4pPr marL="1366114" algn="l" defTabSz="910742" rtl="0" eaLnBrk="1" latinLnBrk="0" hangingPunct="1">
        <a:defRPr sz="1793" kern="1200">
          <a:solidFill>
            <a:schemeClr val="tx1"/>
          </a:solidFill>
          <a:latin typeface="+mn-lt"/>
          <a:ea typeface="+mn-ea"/>
          <a:cs typeface="+mn-cs"/>
        </a:defRPr>
      </a:lvl4pPr>
      <a:lvl5pPr marL="1821485" algn="l" defTabSz="910742" rtl="0" eaLnBrk="1" latinLnBrk="0" hangingPunct="1">
        <a:defRPr sz="1793" kern="1200">
          <a:solidFill>
            <a:schemeClr val="tx1"/>
          </a:solidFill>
          <a:latin typeface="+mn-lt"/>
          <a:ea typeface="+mn-ea"/>
          <a:cs typeface="+mn-cs"/>
        </a:defRPr>
      </a:lvl5pPr>
      <a:lvl6pPr marL="2276856" algn="l" defTabSz="910742" rtl="0" eaLnBrk="1" latinLnBrk="0" hangingPunct="1">
        <a:defRPr sz="1793" kern="1200">
          <a:solidFill>
            <a:schemeClr val="tx1"/>
          </a:solidFill>
          <a:latin typeface="+mn-lt"/>
          <a:ea typeface="+mn-ea"/>
          <a:cs typeface="+mn-cs"/>
        </a:defRPr>
      </a:lvl6pPr>
      <a:lvl7pPr marL="2732227" algn="l" defTabSz="910742" rtl="0" eaLnBrk="1" latinLnBrk="0" hangingPunct="1">
        <a:defRPr sz="1793" kern="1200">
          <a:solidFill>
            <a:schemeClr val="tx1"/>
          </a:solidFill>
          <a:latin typeface="+mn-lt"/>
          <a:ea typeface="+mn-ea"/>
          <a:cs typeface="+mn-cs"/>
        </a:defRPr>
      </a:lvl7pPr>
      <a:lvl8pPr marL="3187598" algn="l" defTabSz="910742" rtl="0" eaLnBrk="1" latinLnBrk="0" hangingPunct="1">
        <a:defRPr sz="1793" kern="1200">
          <a:solidFill>
            <a:schemeClr val="tx1"/>
          </a:solidFill>
          <a:latin typeface="+mn-lt"/>
          <a:ea typeface="+mn-ea"/>
          <a:cs typeface="+mn-cs"/>
        </a:defRPr>
      </a:lvl8pPr>
      <a:lvl9pPr marL="3642970" algn="l" defTabSz="910742" rtl="0" eaLnBrk="1" latinLnBrk="0" hangingPunct="1">
        <a:defRPr sz="179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55269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rtl="0" eaLnBrk="0" fontAlgn="base" hangingPunct="0">
        <a:spcBef>
          <a:spcPct val="0"/>
        </a:spcBef>
        <a:spcAft>
          <a:spcPct val="0"/>
        </a:spcAft>
        <a:defRPr sz="3187" b="1" kern="1200">
          <a:solidFill>
            <a:schemeClr val="tx1"/>
          </a:solidFill>
          <a:latin typeface="+mj-lt"/>
          <a:ea typeface="+mj-ea"/>
          <a:cs typeface="+mj-cs"/>
        </a:defRPr>
      </a:lvl1pPr>
      <a:lvl2pPr algn="l" rtl="0" eaLnBrk="0" fontAlgn="base" hangingPunct="0">
        <a:spcBef>
          <a:spcPct val="0"/>
        </a:spcBef>
        <a:spcAft>
          <a:spcPct val="0"/>
        </a:spcAft>
        <a:defRPr sz="3187" b="1">
          <a:solidFill>
            <a:schemeClr val="tx1"/>
          </a:solidFill>
          <a:latin typeface="Calibri" pitchFamily="34" charset="0"/>
        </a:defRPr>
      </a:lvl2pPr>
      <a:lvl3pPr algn="l" rtl="0" eaLnBrk="0" fontAlgn="base" hangingPunct="0">
        <a:spcBef>
          <a:spcPct val="0"/>
        </a:spcBef>
        <a:spcAft>
          <a:spcPct val="0"/>
        </a:spcAft>
        <a:defRPr sz="3187" b="1">
          <a:solidFill>
            <a:schemeClr val="tx1"/>
          </a:solidFill>
          <a:latin typeface="Calibri" pitchFamily="34" charset="0"/>
        </a:defRPr>
      </a:lvl3pPr>
      <a:lvl4pPr algn="l" rtl="0" eaLnBrk="0" fontAlgn="base" hangingPunct="0">
        <a:spcBef>
          <a:spcPct val="0"/>
        </a:spcBef>
        <a:spcAft>
          <a:spcPct val="0"/>
        </a:spcAft>
        <a:defRPr sz="3187" b="1">
          <a:solidFill>
            <a:schemeClr val="tx1"/>
          </a:solidFill>
          <a:latin typeface="Calibri" pitchFamily="34" charset="0"/>
        </a:defRPr>
      </a:lvl4pPr>
      <a:lvl5pPr algn="l" rtl="0" eaLnBrk="0" fontAlgn="base" hangingPunct="0">
        <a:spcBef>
          <a:spcPct val="0"/>
        </a:spcBef>
        <a:spcAft>
          <a:spcPct val="0"/>
        </a:spcAft>
        <a:defRPr sz="3187" b="1">
          <a:solidFill>
            <a:schemeClr val="tx1"/>
          </a:solidFill>
          <a:latin typeface="Calibri" pitchFamily="34" charset="0"/>
        </a:defRPr>
      </a:lvl5pPr>
      <a:lvl6pPr marL="455371" algn="l" rtl="0" fontAlgn="base">
        <a:spcBef>
          <a:spcPct val="0"/>
        </a:spcBef>
        <a:spcAft>
          <a:spcPct val="0"/>
        </a:spcAft>
        <a:defRPr sz="3187" b="1">
          <a:solidFill>
            <a:schemeClr val="tx1"/>
          </a:solidFill>
          <a:latin typeface="Calibri" pitchFamily="34" charset="0"/>
        </a:defRPr>
      </a:lvl6pPr>
      <a:lvl7pPr marL="910742" algn="l" rtl="0" fontAlgn="base">
        <a:spcBef>
          <a:spcPct val="0"/>
        </a:spcBef>
        <a:spcAft>
          <a:spcPct val="0"/>
        </a:spcAft>
        <a:defRPr sz="3187" b="1">
          <a:solidFill>
            <a:schemeClr val="tx1"/>
          </a:solidFill>
          <a:latin typeface="Calibri" pitchFamily="34" charset="0"/>
        </a:defRPr>
      </a:lvl7pPr>
      <a:lvl8pPr marL="1366114" algn="l" rtl="0" fontAlgn="base">
        <a:spcBef>
          <a:spcPct val="0"/>
        </a:spcBef>
        <a:spcAft>
          <a:spcPct val="0"/>
        </a:spcAft>
        <a:defRPr sz="3187" b="1">
          <a:solidFill>
            <a:schemeClr val="tx1"/>
          </a:solidFill>
          <a:latin typeface="Calibri" pitchFamily="34" charset="0"/>
        </a:defRPr>
      </a:lvl8pPr>
      <a:lvl9pPr marL="1821485" algn="l" rtl="0" fontAlgn="base">
        <a:spcBef>
          <a:spcPct val="0"/>
        </a:spcBef>
        <a:spcAft>
          <a:spcPct val="0"/>
        </a:spcAft>
        <a:defRPr sz="3187" b="1">
          <a:solidFill>
            <a:schemeClr val="tx1"/>
          </a:solidFill>
          <a:latin typeface="Calibri" pitchFamily="34" charset="0"/>
        </a:defRPr>
      </a:lvl9pPr>
    </p:titleStyle>
    <p:bodyStyle>
      <a:lvl1pPr marL="341528" indent="-341528" algn="l" rtl="0" eaLnBrk="0" fontAlgn="base" hangingPunct="0">
        <a:spcBef>
          <a:spcPct val="20000"/>
        </a:spcBef>
        <a:spcAft>
          <a:spcPct val="0"/>
        </a:spcAft>
        <a:buFont typeface="Arial" charset="0"/>
        <a:buChar char="•"/>
        <a:defRPr sz="2390" kern="1200">
          <a:solidFill>
            <a:schemeClr val="tx1"/>
          </a:solidFill>
          <a:latin typeface="+mj-lt"/>
          <a:ea typeface="+mn-ea"/>
          <a:cs typeface="+mn-cs"/>
        </a:defRPr>
      </a:lvl1pPr>
      <a:lvl2pPr marL="739978" indent="-284607" algn="l" rtl="0" eaLnBrk="0" fontAlgn="base" hangingPunct="0">
        <a:spcBef>
          <a:spcPct val="20000"/>
        </a:spcBef>
        <a:spcAft>
          <a:spcPct val="0"/>
        </a:spcAft>
        <a:buFont typeface="Arial" charset="0"/>
        <a:buChar char="–"/>
        <a:defRPr sz="2390" kern="1200">
          <a:solidFill>
            <a:schemeClr val="tx1"/>
          </a:solidFill>
          <a:latin typeface="+mj-lt"/>
          <a:ea typeface="+mn-ea"/>
          <a:cs typeface="+mn-cs"/>
        </a:defRPr>
      </a:lvl2pPr>
      <a:lvl3pPr marL="1138428"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3pPr>
      <a:lvl4pPr marL="1593799"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4pPr>
      <a:lvl5pPr marL="2049170"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5pPr>
      <a:lvl6pPr marL="2504542"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6pPr>
      <a:lvl7pPr marL="2959913"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7pPr>
      <a:lvl8pPr marL="3415284"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8pPr>
      <a:lvl9pPr marL="3870655"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9pPr>
    </p:bodyStyle>
    <p:otherStyle>
      <a:defPPr>
        <a:defRPr lang="en-US"/>
      </a:defPPr>
      <a:lvl1pPr marL="0" algn="l" defTabSz="910742" rtl="0" eaLnBrk="1" latinLnBrk="0" hangingPunct="1">
        <a:defRPr sz="1793" kern="1200">
          <a:solidFill>
            <a:schemeClr val="tx1"/>
          </a:solidFill>
          <a:latin typeface="+mn-lt"/>
          <a:ea typeface="+mn-ea"/>
          <a:cs typeface="+mn-cs"/>
        </a:defRPr>
      </a:lvl1pPr>
      <a:lvl2pPr marL="455371" algn="l" defTabSz="910742" rtl="0" eaLnBrk="1" latinLnBrk="0" hangingPunct="1">
        <a:defRPr sz="1793" kern="1200">
          <a:solidFill>
            <a:schemeClr val="tx1"/>
          </a:solidFill>
          <a:latin typeface="+mn-lt"/>
          <a:ea typeface="+mn-ea"/>
          <a:cs typeface="+mn-cs"/>
        </a:defRPr>
      </a:lvl2pPr>
      <a:lvl3pPr marL="910742" algn="l" defTabSz="910742" rtl="0" eaLnBrk="1" latinLnBrk="0" hangingPunct="1">
        <a:defRPr sz="1793" kern="1200">
          <a:solidFill>
            <a:schemeClr val="tx1"/>
          </a:solidFill>
          <a:latin typeface="+mn-lt"/>
          <a:ea typeface="+mn-ea"/>
          <a:cs typeface="+mn-cs"/>
        </a:defRPr>
      </a:lvl3pPr>
      <a:lvl4pPr marL="1366114" algn="l" defTabSz="910742" rtl="0" eaLnBrk="1" latinLnBrk="0" hangingPunct="1">
        <a:defRPr sz="1793" kern="1200">
          <a:solidFill>
            <a:schemeClr val="tx1"/>
          </a:solidFill>
          <a:latin typeface="+mn-lt"/>
          <a:ea typeface="+mn-ea"/>
          <a:cs typeface="+mn-cs"/>
        </a:defRPr>
      </a:lvl4pPr>
      <a:lvl5pPr marL="1821485" algn="l" defTabSz="910742" rtl="0" eaLnBrk="1" latinLnBrk="0" hangingPunct="1">
        <a:defRPr sz="1793" kern="1200">
          <a:solidFill>
            <a:schemeClr val="tx1"/>
          </a:solidFill>
          <a:latin typeface="+mn-lt"/>
          <a:ea typeface="+mn-ea"/>
          <a:cs typeface="+mn-cs"/>
        </a:defRPr>
      </a:lvl5pPr>
      <a:lvl6pPr marL="2276856" algn="l" defTabSz="910742" rtl="0" eaLnBrk="1" latinLnBrk="0" hangingPunct="1">
        <a:defRPr sz="1793" kern="1200">
          <a:solidFill>
            <a:schemeClr val="tx1"/>
          </a:solidFill>
          <a:latin typeface="+mn-lt"/>
          <a:ea typeface="+mn-ea"/>
          <a:cs typeface="+mn-cs"/>
        </a:defRPr>
      </a:lvl6pPr>
      <a:lvl7pPr marL="2732227" algn="l" defTabSz="910742" rtl="0" eaLnBrk="1" latinLnBrk="0" hangingPunct="1">
        <a:defRPr sz="1793" kern="1200">
          <a:solidFill>
            <a:schemeClr val="tx1"/>
          </a:solidFill>
          <a:latin typeface="+mn-lt"/>
          <a:ea typeface="+mn-ea"/>
          <a:cs typeface="+mn-cs"/>
        </a:defRPr>
      </a:lvl7pPr>
      <a:lvl8pPr marL="3187598" algn="l" defTabSz="910742" rtl="0" eaLnBrk="1" latinLnBrk="0" hangingPunct="1">
        <a:defRPr sz="1793" kern="1200">
          <a:solidFill>
            <a:schemeClr val="tx1"/>
          </a:solidFill>
          <a:latin typeface="+mn-lt"/>
          <a:ea typeface="+mn-ea"/>
          <a:cs typeface="+mn-cs"/>
        </a:defRPr>
      </a:lvl8pPr>
      <a:lvl9pPr marL="3642970" algn="l" defTabSz="910742" rtl="0" eaLnBrk="1" latinLnBrk="0" hangingPunct="1">
        <a:defRPr sz="179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08510" y="588834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8" name="Freeform 7"/>
          <p:cNvSpPr>
            <a:spLocks/>
          </p:cNvSpPr>
          <p:nvPr userDrawn="1"/>
        </p:nvSpPr>
        <p:spPr bwMode="auto">
          <a:xfrm>
            <a:off x="494957" y="588242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9" name="Right Triangle 8"/>
          <p:cNvSpPr>
            <a:spLocks/>
          </p:cNvSpPr>
          <p:nvPr userDrawn="1"/>
        </p:nvSpPr>
        <p:spPr bwMode="auto">
          <a:xfrm>
            <a:off x="3" y="5747926"/>
            <a:ext cx="3402314" cy="1080868"/>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kern="0" dirty="0">
              <a:solidFill>
                <a:prstClr val="white"/>
              </a:solidFill>
              <a:latin typeface="Lucida Sans Unicode"/>
            </a:endParaRPr>
          </a:p>
        </p:txBody>
      </p:sp>
      <p:cxnSp>
        <p:nvCxnSpPr>
          <p:cNvPr id="10" name="Straight Connector 9"/>
          <p:cNvCxnSpPr/>
          <p:nvPr userDrawn="1"/>
        </p:nvCxnSpPr>
        <p:spPr>
          <a:xfrm>
            <a:off x="2" y="5731156"/>
            <a:ext cx="3405508" cy="1084383"/>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3" y="1138456"/>
            <a:ext cx="9144000" cy="160020"/>
          </a:xfrm>
          <a:prstGeom prst="rect">
            <a:avLst/>
          </a:prstGeom>
          <a:solidFill>
            <a:srgbClr val="FFFFFF"/>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4" name="Rectangle 13"/>
          <p:cNvSpPr/>
          <p:nvPr userDrawn="1"/>
        </p:nvSpPr>
        <p:spPr>
          <a:xfrm>
            <a:off x="19053" y="1151571"/>
            <a:ext cx="53339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5" name="Rectangle 14"/>
          <p:cNvSpPr/>
          <p:nvPr userDrawn="1"/>
        </p:nvSpPr>
        <p:spPr>
          <a:xfrm>
            <a:off x="590550" y="1151571"/>
            <a:ext cx="8553450"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6" name="Slide Number Placeholder 22"/>
          <p:cNvSpPr txBox="1">
            <a:spLocks/>
          </p:cNvSpPr>
          <p:nvPr userDrawn="1"/>
        </p:nvSpPr>
        <p:spPr>
          <a:xfrm>
            <a:off x="4" y="1138456"/>
            <a:ext cx="53339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pic>
        <p:nvPicPr>
          <p:cNvPr id="17" name="Picture 2"/>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sharpenSoften amount="59000"/>
                    </a14:imgEffect>
                    <a14:imgEffect>
                      <a14:colorTemperature colorTemp="6375"/>
                    </a14:imgEffect>
                    <a14:imgEffect>
                      <a14:saturation sat="135000"/>
                    </a14:imgEffect>
                    <a14:imgEffect>
                      <a14:brightnessContrast bright="-9000" contrast="1000"/>
                    </a14:imgEffect>
                  </a14:imgLayer>
                </a14:imgProps>
              </a:ext>
              <a:ext uri="{28A0092B-C50C-407E-A947-70E740481C1C}">
                <a14:useLocalDpi xmlns:a14="http://schemas.microsoft.com/office/drawing/2010/main" val="0"/>
              </a:ext>
            </a:extLst>
          </a:blip>
          <a:srcRect l="69442"/>
          <a:stretch/>
        </p:blipFill>
        <p:spPr bwMode="auto">
          <a:xfrm>
            <a:off x="6660235" y="173830"/>
            <a:ext cx="2054687" cy="8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18"/>
          <p:cNvSpPr>
            <a:spLocks noGrp="1"/>
          </p:cNvSpPr>
          <p:nvPr>
            <p:ph type="title"/>
          </p:nvPr>
        </p:nvSpPr>
        <p:spPr>
          <a:xfrm>
            <a:off x="70609" y="8571"/>
            <a:ext cx="6589626"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752478" y="1473201"/>
            <a:ext cx="7962444"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04421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6" y="2663092"/>
            <a:ext cx="6705600" cy="889000"/>
          </a:xfrm>
        </p:spPr>
        <p:txBody>
          <a:bodyPr>
            <a:normAutofit/>
          </a:bodyPr>
          <a:lstStyle/>
          <a:p>
            <a:r>
              <a:rPr lang="en-US" b="1" dirty="0">
                <a:solidFill>
                  <a:srgbClr val="C00000"/>
                </a:solidFill>
              </a:rPr>
              <a:t>Members’ Only Introduction</a:t>
            </a:r>
          </a:p>
        </p:txBody>
      </p:sp>
      <p:sp>
        <p:nvSpPr>
          <p:cNvPr id="3" name="Subtitle 2"/>
          <p:cNvSpPr>
            <a:spLocks noGrp="1"/>
          </p:cNvSpPr>
          <p:nvPr>
            <p:ph type="subTitle" idx="4294967295"/>
          </p:nvPr>
        </p:nvSpPr>
        <p:spPr>
          <a:xfrm>
            <a:off x="1946031" y="3815861"/>
            <a:ext cx="5040923" cy="1752600"/>
          </a:xfrm>
        </p:spPr>
        <p:txBody>
          <a:bodyPr>
            <a:normAutofit/>
          </a:bodyPr>
          <a:lstStyle/>
          <a:p>
            <a:pPr marL="0" indent="0" algn="ctr">
              <a:buNone/>
            </a:pPr>
            <a:r>
              <a:rPr lang="en-US" dirty="0">
                <a:solidFill>
                  <a:schemeClr val="tx1"/>
                </a:solidFill>
              </a:rPr>
              <a:t>Nancy Heatley</a:t>
            </a:r>
          </a:p>
          <a:p>
            <a:pPr marL="0" indent="0" algn="ctr">
              <a:buNone/>
            </a:pPr>
            <a:r>
              <a:rPr lang="en-US" dirty="0"/>
              <a:t>VQI Website Support</a:t>
            </a:r>
            <a:endParaRPr lang="en-US" dirty="0">
              <a:solidFill>
                <a:schemeClr val="tx1"/>
              </a:solidFill>
            </a:endParaRPr>
          </a:p>
        </p:txBody>
      </p:sp>
    </p:spTree>
    <p:extLst>
      <p:ext uri="{BB962C8B-B14F-4D97-AF65-F5344CB8AC3E}">
        <p14:creationId xmlns:p14="http://schemas.microsoft.com/office/powerpoint/2010/main" val="220056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Members’ Only – Sharing QI</a:t>
            </a:r>
          </a:p>
        </p:txBody>
      </p:sp>
      <p:sp>
        <p:nvSpPr>
          <p:cNvPr id="3" name="Content Placeholder 2"/>
          <p:cNvSpPr>
            <a:spLocks noGrp="1"/>
          </p:cNvSpPr>
          <p:nvPr>
            <p:ph idx="4294967295"/>
          </p:nvPr>
        </p:nvSpPr>
        <p:spPr>
          <a:xfrm>
            <a:off x="644768" y="1589087"/>
            <a:ext cx="7584831" cy="4706205"/>
          </a:xfrm>
        </p:spPr>
        <p:txBody>
          <a:bodyPr>
            <a:normAutofit fontScale="62500" lnSpcReduction="20000"/>
          </a:bodyPr>
          <a:lstStyle/>
          <a:p>
            <a:pPr lvl="0">
              <a:lnSpc>
                <a:spcPct val="120000"/>
              </a:lnSpc>
            </a:pPr>
            <a:r>
              <a:rPr lang="en-US" dirty="0"/>
              <a:t>The purpose is to encourage members to share quality improvement and best practice information more easily between and within Regional Quality Groups.  </a:t>
            </a:r>
          </a:p>
          <a:p>
            <a:pPr lvl="0">
              <a:lnSpc>
                <a:spcPct val="120000"/>
              </a:lnSpc>
            </a:pPr>
            <a:r>
              <a:rPr lang="en-GB" dirty="0">
                <a:solidFill>
                  <a:prstClr val="black"/>
                </a:solidFill>
              </a:rPr>
              <a:t>Members’ Only is password-protected and searchable – responsive to members’ areas of interest</a:t>
            </a:r>
          </a:p>
          <a:p>
            <a:pPr lvl="0">
              <a:lnSpc>
                <a:spcPct val="120000"/>
              </a:lnSpc>
            </a:pPr>
            <a:r>
              <a:rPr lang="en-US" dirty="0">
                <a:solidFill>
                  <a:prstClr val="black"/>
                </a:solidFill>
              </a:rPr>
              <a:t>A National Shared Area and Regional Shared Area have been set up to capture QI developments on a rolling basis</a:t>
            </a:r>
            <a:endParaRPr lang="en-US" dirty="0"/>
          </a:p>
          <a:p>
            <a:pPr lvl="0">
              <a:lnSpc>
                <a:spcPct val="120000"/>
              </a:lnSpc>
            </a:pPr>
            <a:r>
              <a:rPr lang="en-US" dirty="0"/>
              <a:t>Members’ Forums are set up by registry and other quality topics, such as LTFU.  </a:t>
            </a:r>
          </a:p>
          <a:p>
            <a:pPr lvl="0">
              <a:lnSpc>
                <a:spcPct val="120000"/>
              </a:lnSpc>
            </a:pPr>
            <a:r>
              <a:rPr lang="en-US" dirty="0"/>
              <a:t>No PPI data are used or referenced in the Members Only area, and PPI data must be kept with M2S PATHWAYS.</a:t>
            </a:r>
          </a:p>
          <a:p>
            <a:pPr lvl="0"/>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86345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85" y="1922586"/>
            <a:ext cx="8071909" cy="421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5589" y="1321640"/>
            <a:ext cx="7934759" cy="923330"/>
          </a:xfrm>
          <a:prstGeom prst="rect">
            <a:avLst/>
          </a:prstGeom>
        </p:spPr>
        <p:txBody>
          <a:bodyPr wrap="square">
            <a:spAutoFit/>
          </a:bodyPr>
          <a:lstStyle/>
          <a:p>
            <a:r>
              <a:rPr lang="en-US" dirty="0"/>
              <a:t>National content includes VQI Annual Meeting presentations, National QI Initiative content, case studies,  LTFU and the QI Project Guide.</a:t>
            </a:r>
          </a:p>
          <a:p>
            <a:endParaRPr lang="en-US" dirty="0"/>
          </a:p>
        </p:txBody>
      </p:sp>
      <p:sp>
        <p:nvSpPr>
          <p:cNvPr id="3" name="Title 2"/>
          <p:cNvSpPr>
            <a:spLocks noGrp="1"/>
          </p:cNvSpPr>
          <p:nvPr>
            <p:ph type="title"/>
          </p:nvPr>
        </p:nvSpPr>
        <p:spPr/>
        <p:txBody>
          <a:bodyPr>
            <a:normAutofit/>
          </a:bodyPr>
          <a:lstStyle/>
          <a:p>
            <a:r>
              <a:rPr lang="en-US" sz="3600" b="1" dirty="0"/>
              <a:t>National Shared Area Detail</a:t>
            </a:r>
          </a:p>
        </p:txBody>
      </p:sp>
    </p:spTree>
    <p:extLst>
      <p:ext uri="{BB962C8B-B14F-4D97-AF65-F5344CB8AC3E}">
        <p14:creationId xmlns:p14="http://schemas.microsoft.com/office/powerpoint/2010/main" val="235516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015" y="2308537"/>
            <a:ext cx="7053596" cy="38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723" y="1385206"/>
            <a:ext cx="7180447" cy="923330"/>
          </a:xfrm>
          <a:prstGeom prst="rect">
            <a:avLst/>
          </a:prstGeom>
        </p:spPr>
        <p:txBody>
          <a:bodyPr wrap="square">
            <a:spAutoFit/>
          </a:bodyPr>
          <a:lstStyle/>
          <a:p>
            <a:r>
              <a:rPr lang="en-US" dirty="0"/>
              <a:t>Within the National Shared Area, you can drill down to see presentations, video or other documents.  In the example below, the videos and presentation are shown from last year’s Annual Meeting.</a:t>
            </a:r>
            <a:endParaRPr lang="en-GB" dirty="0"/>
          </a:p>
        </p:txBody>
      </p:sp>
      <p:sp>
        <p:nvSpPr>
          <p:cNvPr id="3" name="Title 2"/>
          <p:cNvSpPr>
            <a:spLocks noGrp="1"/>
          </p:cNvSpPr>
          <p:nvPr>
            <p:ph type="title"/>
          </p:nvPr>
        </p:nvSpPr>
        <p:spPr/>
        <p:txBody>
          <a:bodyPr>
            <a:normAutofit/>
          </a:bodyPr>
          <a:lstStyle/>
          <a:p>
            <a:r>
              <a:rPr lang="en-US" sz="3200" b="1" dirty="0"/>
              <a:t>Structure of National Shared Area</a:t>
            </a:r>
          </a:p>
        </p:txBody>
      </p:sp>
    </p:spTree>
    <p:extLst>
      <p:ext uri="{BB962C8B-B14F-4D97-AF65-F5344CB8AC3E}">
        <p14:creationId xmlns:p14="http://schemas.microsoft.com/office/powerpoint/2010/main" val="12184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923" y="2163569"/>
            <a:ext cx="7054572" cy="42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6943" y="1348472"/>
            <a:ext cx="7666522" cy="646331"/>
          </a:xfrm>
          <a:prstGeom prst="rect">
            <a:avLst/>
          </a:prstGeom>
        </p:spPr>
        <p:txBody>
          <a:bodyPr wrap="square">
            <a:spAutoFit/>
          </a:bodyPr>
          <a:lstStyle/>
          <a:p>
            <a:r>
              <a:rPr lang="en-US" dirty="0"/>
              <a:t>The Regional  Shared Area can include regional case studies, regional group presentations, and regional quality research</a:t>
            </a:r>
            <a:endParaRPr lang="en-GB" dirty="0"/>
          </a:p>
        </p:txBody>
      </p:sp>
      <p:sp>
        <p:nvSpPr>
          <p:cNvPr id="3" name="Title 2"/>
          <p:cNvSpPr>
            <a:spLocks noGrp="1"/>
          </p:cNvSpPr>
          <p:nvPr>
            <p:ph type="title"/>
          </p:nvPr>
        </p:nvSpPr>
        <p:spPr/>
        <p:txBody>
          <a:bodyPr>
            <a:normAutofit/>
          </a:bodyPr>
          <a:lstStyle/>
          <a:p>
            <a:r>
              <a:rPr lang="en-US" sz="3600" b="1" dirty="0"/>
              <a:t>Regional Shared Area</a:t>
            </a:r>
          </a:p>
        </p:txBody>
      </p:sp>
    </p:spTree>
    <p:extLst>
      <p:ext uri="{BB962C8B-B14F-4D97-AF65-F5344CB8AC3E}">
        <p14:creationId xmlns:p14="http://schemas.microsoft.com/office/powerpoint/2010/main" val="373693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Autofit/>
          </a:bodyPr>
          <a:lstStyle/>
          <a:p>
            <a:r>
              <a:rPr lang="en-US" sz="2800" b="1" dirty="0"/>
              <a:t>Includes Members’ Discussion Forums </a:t>
            </a:r>
          </a:p>
        </p:txBody>
      </p:sp>
      <p:pic>
        <p:nvPicPr>
          <p:cNvPr id="104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830" y="1387519"/>
            <a:ext cx="5846151" cy="512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75139" y="1899138"/>
            <a:ext cx="2145324" cy="1938992"/>
          </a:xfrm>
          <a:prstGeom prst="rect">
            <a:avLst/>
          </a:prstGeom>
          <a:noFill/>
          <a:ln>
            <a:solidFill>
              <a:srgbClr val="C00000"/>
            </a:solidFill>
          </a:ln>
        </p:spPr>
        <p:txBody>
          <a:bodyPr wrap="square" rtlCol="0">
            <a:spAutoFit/>
          </a:bodyPr>
          <a:lstStyle/>
          <a:p>
            <a:r>
              <a:rPr lang="en-US" sz="2400" dirty="0"/>
              <a:t>Topics are searchable , set up by registry and other QI topics</a:t>
            </a:r>
          </a:p>
        </p:txBody>
      </p:sp>
    </p:spTree>
    <p:extLst>
      <p:ext uri="{BB962C8B-B14F-4D97-AF65-F5344CB8AC3E}">
        <p14:creationId xmlns:p14="http://schemas.microsoft.com/office/powerpoint/2010/main" val="53604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Just a Starting Point…</a:t>
            </a:r>
          </a:p>
        </p:txBody>
      </p:sp>
      <p:sp>
        <p:nvSpPr>
          <p:cNvPr id="3" name="Content Placeholder 2"/>
          <p:cNvSpPr>
            <a:spLocks noGrp="1"/>
          </p:cNvSpPr>
          <p:nvPr>
            <p:ph idx="4294967295"/>
          </p:nvPr>
        </p:nvSpPr>
        <p:spPr>
          <a:xfrm>
            <a:off x="914400" y="1752600"/>
            <a:ext cx="8229600" cy="3600450"/>
          </a:xfrm>
        </p:spPr>
        <p:txBody>
          <a:bodyPr>
            <a:normAutofit fontScale="92500" lnSpcReduction="20000"/>
          </a:bodyPr>
          <a:lstStyle/>
          <a:p>
            <a:r>
              <a:rPr lang="en-GB" dirty="0"/>
              <a:t>There is great flexibility to Members’ Only, so this is a starting point</a:t>
            </a:r>
          </a:p>
          <a:p>
            <a:r>
              <a:rPr lang="en-US" dirty="0"/>
              <a:t>Forums and sub-forums can be added depending on the complexity of the subject</a:t>
            </a:r>
          </a:p>
          <a:p>
            <a:r>
              <a:rPr lang="en-US" dirty="0"/>
              <a:t>The SVS PSO will administer Members Only for consistency</a:t>
            </a:r>
          </a:p>
          <a:p>
            <a:r>
              <a:rPr lang="en-US" dirty="0"/>
              <a:t>Initial feedback from Regional Data Managers has been positive</a:t>
            </a:r>
          </a:p>
        </p:txBody>
      </p:sp>
    </p:spTree>
    <p:extLst>
      <p:ext uri="{BB962C8B-B14F-4D97-AF65-F5344CB8AC3E}">
        <p14:creationId xmlns:p14="http://schemas.microsoft.com/office/powerpoint/2010/main" val="991993664"/>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VQI Presentation General</Template>
  <TotalTime>7129</TotalTime>
  <Words>270</Words>
  <Application>Microsoft Office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7</vt:i4>
      </vt:variant>
    </vt:vector>
  </HeadingPairs>
  <TitlesOfParts>
    <vt:vector size="19" baseType="lpstr">
      <vt:lpstr>Arial</vt:lpstr>
      <vt:lpstr>Calibri</vt:lpstr>
      <vt:lpstr>Calibri Light</vt:lpstr>
      <vt:lpstr>Lucida Sans Unicode</vt:lpstr>
      <vt:lpstr>Wingdings 3</vt:lpstr>
      <vt:lpstr>3_Office Theme</vt:lpstr>
      <vt:lpstr>VQI Slide Master</vt:lpstr>
      <vt:lpstr>1_VQI Slide Master</vt:lpstr>
      <vt:lpstr>2_VQI Slide Master</vt:lpstr>
      <vt:lpstr>Custom Design</vt:lpstr>
      <vt:lpstr>4_Office Theme</vt:lpstr>
      <vt:lpstr>5_Office Theme</vt:lpstr>
      <vt:lpstr>Members’ Only Introduction</vt:lpstr>
      <vt:lpstr>Members’ Only – Sharing QI</vt:lpstr>
      <vt:lpstr>National Shared Area Detail</vt:lpstr>
      <vt:lpstr>Structure of National Shared Area</vt:lpstr>
      <vt:lpstr>Regional Shared Area</vt:lpstr>
      <vt:lpstr>Includes Members’ Discussion Forums </vt:lpstr>
      <vt:lpstr>Just a Starting Point…</vt:lpstr>
    </vt:vector>
  </TitlesOfParts>
  <Company>Bonus Pastor Catholic College, BR1 5PZ,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Jim Wadzinski</cp:lastModifiedBy>
  <cp:revision>314</cp:revision>
  <cp:lastPrinted>2015-07-06T15:39:19Z</cp:lastPrinted>
  <dcterms:created xsi:type="dcterms:W3CDTF">2014-11-10T00:52:14Z</dcterms:created>
  <dcterms:modified xsi:type="dcterms:W3CDTF">2017-05-30T23:18:32Z</dcterms:modified>
</cp:coreProperties>
</file>